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4.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4"/>
    <p:sldMasterId id="2147483661" r:id="rId5"/>
    <p:sldMasterId id="2147483672" r:id="rId6"/>
    <p:sldMasterId id="2147483687" r:id="rId7"/>
  </p:sldMasterIdLst>
  <p:notesMasterIdLst>
    <p:notesMasterId r:id="rId28"/>
  </p:notesMasterIdLst>
  <p:handoutMasterIdLst>
    <p:handoutMasterId r:id="rId29"/>
  </p:handoutMasterIdLst>
  <p:sldIdLst>
    <p:sldId id="317" r:id="rId8"/>
    <p:sldId id="343" r:id="rId9"/>
    <p:sldId id="1552545" r:id="rId10"/>
    <p:sldId id="1552535" r:id="rId11"/>
    <p:sldId id="1552534" r:id="rId12"/>
    <p:sldId id="1552549" r:id="rId13"/>
    <p:sldId id="1552512" r:id="rId14"/>
    <p:sldId id="1552547" r:id="rId15"/>
    <p:sldId id="1552552" r:id="rId16"/>
    <p:sldId id="1552533" r:id="rId17"/>
    <p:sldId id="1552537" r:id="rId18"/>
    <p:sldId id="1552538" r:id="rId19"/>
    <p:sldId id="1552544" r:id="rId20"/>
    <p:sldId id="1552540" r:id="rId21"/>
    <p:sldId id="1552541" r:id="rId22"/>
    <p:sldId id="1552542" r:id="rId23"/>
    <p:sldId id="1552543" r:id="rId24"/>
    <p:sldId id="1552539" r:id="rId25"/>
    <p:sldId id="327" r:id="rId26"/>
    <p:sldId id="354"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340302-F631-43F4-2933-C69302C062EE}" name="Stacey Sokol" initials="SS" userId="S::ssokol@rbc.edu::03f26c88-f34d-494e-bff8-57118c149bb5" providerId="AD"/>
  <p188:author id="{F4D97030-42EB-4E3C-9DFF-7BB1EC081D69}" name="Debbie L. Sydow" initials="DS" userId="S::dsydow@rbc.edu::21ef71ab-5e25-48e4-8711-57826a4142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sa Pond" initials="LP" lastIdx="0" clrIdx="0">
    <p:extLst>
      <p:ext uri="{19B8F6BF-5375-455C-9EA6-DF929625EA0E}">
        <p15:presenceInfo xmlns:p15="http://schemas.microsoft.com/office/powerpoint/2012/main" userId="S-1-5-21-181877636-841819978-1539857752-29519" providerId="AD"/>
      </p:ext>
    </p:extLst>
  </p:cmAuthor>
  <p:cmAuthor id="2" name="Lisa Pond" initials="LP [2]" lastIdx="1" clrIdx="1">
    <p:extLst>
      <p:ext uri="{19B8F6BF-5375-455C-9EA6-DF929625EA0E}">
        <p15:presenceInfo xmlns:p15="http://schemas.microsoft.com/office/powerpoint/2012/main" userId="S::lpond@RBC.EDU::636f6bd2-2f95-49d5-b495-08f53261e7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3D"/>
    <a:srgbClr val="5F6062"/>
    <a:srgbClr val="B997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1" autoAdjust="0"/>
    <p:restoredTop sz="94660"/>
  </p:normalViewPr>
  <p:slideViewPr>
    <p:cSldViewPr snapToGrid="0">
      <p:cViewPr varScale="1">
        <p:scale>
          <a:sx n="104" d="100"/>
          <a:sy n="104" d="100"/>
        </p:scale>
        <p:origin x="864"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37754427919012E-2"/>
          <c:y val="0.19106213803830663"/>
          <c:w val="0.71756031768250328"/>
          <c:h val="0.71756031768250328"/>
        </c:manualLayout>
      </c:layout>
      <c:doughnutChart>
        <c:varyColors val="0"/>
        <c:ser>
          <c:idx val="0"/>
          <c:order val="0"/>
          <c:tx>
            <c:strRef>
              <c:f>Sheet1!$B$1</c:f>
              <c:strCache>
                <c:ptCount val="1"/>
                <c:pt idx="0">
                  <c:v>Series 1</c:v>
                </c:pt>
              </c:strCache>
            </c:strRef>
          </c:tx>
          <c:spPr>
            <a:solidFill>
              <a:schemeClr val="accent1"/>
            </a:solidFill>
            <a:ln w="9525">
              <a:solidFill>
                <a:schemeClr val="bg1"/>
              </a:solidFill>
            </a:ln>
            <a:effectLst/>
          </c:spPr>
          <c:dPt>
            <c:idx val="0"/>
            <c:bubble3D val="0"/>
            <c:spPr>
              <a:solidFill>
                <a:srgbClr val="00B1B0"/>
              </a:solidFill>
              <a:ln w="9525">
                <a:solidFill>
                  <a:schemeClr val="bg1"/>
                </a:solidFill>
              </a:ln>
              <a:effectLst/>
            </c:spPr>
            <c:extLst>
              <c:ext xmlns:c16="http://schemas.microsoft.com/office/drawing/2014/chart" uri="{C3380CC4-5D6E-409C-BE32-E72D297353CC}">
                <c16:uniqueId val="{00000001-813E-1944-A015-A5FC87FFB600}"/>
              </c:ext>
            </c:extLst>
          </c:dPt>
          <c:cat>
            <c:strRef>
              <c:f>Sheet1!$A$2:$A$7</c:f>
              <c:strCache>
                <c:ptCount val="6"/>
                <c:pt idx="0">
                  <c:v>Category 1</c:v>
                </c:pt>
                <c:pt idx="1">
                  <c:v>Category 2</c:v>
                </c:pt>
                <c:pt idx="2">
                  <c:v>Category 3</c:v>
                </c:pt>
                <c:pt idx="3">
                  <c:v>Category 4</c:v>
                </c:pt>
                <c:pt idx="4">
                  <c:v>Category 5</c:v>
                </c:pt>
                <c:pt idx="5">
                  <c:v>Category 6</c:v>
                </c:pt>
              </c:strCache>
            </c:strRef>
          </c:cat>
          <c:val>
            <c:numRef>
              <c:f>Sheet1!$B$2:$B$7</c:f>
              <c:numCache>
                <c:formatCode>0%</c:formatCode>
                <c:ptCount val="6"/>
                <c:pt idx="0">
                  <c:v>0.54</c:v>
                </c:pt>
                <c:pt idx="1">
                  <c:v>0.32</c:v>
                </c:pt>
                <c:pt idx="2">
                  <c:v>0.2</c:v>
                </c:pt>
                <c:pt idx="3">
                  <c:v>0.14000000000000001</c:v>
                </c:pt>
                <c:pt idx="4">
                  <c:v>0.12</c:v>
                </c:pt>
                <c:pt idx="5">
                  <c:v>0.08</c:v>
                </c:pt>
              </c:numCache>
            </c:numRef>
          </c:val>
          <c:extLst>
            <c:ext xmlns:c16="http://schemas.microsoft.com/office/drawing/2014/chart" uri="{C3380CC4-5D6E-409C-BE32-E72D297353CC}">
              <c16:uniqueId val="{00000002-813E-1944-A015-A5FC87FFB60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chart>
  <c:spPr>
    <a:noFill/>
    <a:ln>
      <a:noFill/>
    </a:ln>
    <a:effectLst/>
  </c:spPr>
  <c:txPr>
    <a:bodyPr/>
    <a:lstStyle/>
    <a:p>
      <a:pPr>
        <a:defRPr sz="800">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64069612169641E-3"/>
          <c:y val="9.5973872610524771E-2"/>
          <c:w val="0.93452380952380953"/>
          <c:h val="0.61271215633342213"/>
        </c:manualLayout>
      </c:layout>
      <c:barChart>
        <c:barDir val="col"/>
        <c:grouping val="clustered"/>
        <c:varyColors val="0"/>
        <c:ser>
          <c:idx val="0"/>
          <c:order val="0"/>
          <c:tx>
            <c:strRef>
              <c:f>Sheet1!$B$1</c:f>
              <c:strCache>
                <c:ptCount val="1"/>
                <c:pt idx="0">
                  <c:v>Series 1</c:v>
                </c:pt>
              </c:strCache>
            </c:strRef>
          </c:tx>
          <c:spPr>
            <a:solidFill>
              <a:srgbClr val="00355F"/>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Sheet1!$B$2:$B$3</c:f>
              <c:numCache>
                <c:formatCode>General</c:formatCode>
                <c:ptCount val="2"/>
                <c:pt idx="0">
                  <c:v>2</c:v>
                </c:pt>
                <c:pt idx="1">
                  <c:v>3</c:v>
                </c:pt>
              </c:numCache>
            </c:numRef>
          </c:val>
          <c:extLst>
            <c:ext xmlns:c16="http://schemas.microsoft.com/office/drawing/2014/chart" uri="{C3380CC4-5D6E-409C-BE32-E72D297353CC}">
              <c16:uniqueId val="{00000000-AD8F-C64A-9D55-816860A9F2AB}"/>
            </c:ext>
          </c:extLst>
        </c:ser>
        <c:ser>
          <c:idx val="1"/>
          <c:order val="1"/>
          <c:tx>
            <c:strRef>
              <c:f>Sheet1!$C$1</c:f>
              <c:strCache>
                <c:ptCount val="1"/>
                <c:pt idx="0">
                  <c:v>Series 2</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Sheet1!$C$2:$C$3</c:f>
              <c:numCache>
                <c:formatCode>General</c:formatCode>
                <c:ptCount val="2"/>
                <c:pt idx="0">
                  <c:v>3</c:v>
                </c:pt>
                <c:pt idx="1">
                  <c:v>6</c:v>
                </c:pt>
              </c:numCache>
            </c:numRef>
          </c:val>
          <c:extLst>
            <c:ext xmlns:c16="http://schemas.microsoft.com/office/drawing/2014/chart" uri="{C3380CC4-5D6E-409C-BE32-E72D297353CC}">
              <c16:uniqueId val="{00000001-AD8F-C64A-9D55-816860A9F2AB}"/>
            </c:ext>
          </c:extLst>
        </c:ser>
        <c:ser>
          <c:idx val="2"/>
          <c:order val="2"/>
          <c:tx>
            <c:strRef>
              <c:f>Sheet1!$D$1</c:f>
              <c:strCache>
                <c:ptCount val="1"/>
                <c:pt idx="0">
                  <c:v>Series 3</c:v>
                </c:pt>
              </c:strCache>
            </c:strRef>
          </c:tx>
          <c:spPr>
            <a:solidFill>
              <a:schemeClr val="accent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Sheet1!$D$2:$D$3</c:f>
              <c:numCache>
                <c:formatCode>General</c:formatCode>
                <c:ptCount val="2"/>
                <c:pt idx="0">
                  <c:v>4</c:v>
                </c:pt>
                <c:pt idx="1">
                  <c:v>4</c:v>
                </c:pt>
              </c:numCache>
            </c:numRef>
          </c:val>
          <c:extLst>
            <c:ext xmlns:c16="http://schemas.microsoft.com/office/drawing/2014/chart" uri="{C3380CC4-5D6E-409C-BE32-E72D297353CC}">
              <c16:uniqueId val="{00000002-AD8F-C64A-9D55-816860A9F2AB}"/>
            </c:ext>
          </c:extLst>
        </c:ser>
        <c:ser>
          <c:idx val="3"/>
          <c:order val="3"/>
          <c:tx>
            <c:strRef>
              <c:f>Sheet1!$E$1</c:f>
              <c:strCache>
                <c:ptCount val="1"/>
                <c:pt idx="0">
                  <c:v>Series 4</c:v>
                </c:pt>
              </c:strCache>
            </c:strRef>
          </c:tx>
          <c:spPr>
            <a:solidFill>
              <a:schemeClr val="accent4"/>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Sheet1!$E$2:$E$3</c:f>
              <c:numCache>
                <c:formatCode>General</c:formatCode>
                <c:ptCount val="2"/>
                <c:pt idx="0">
                  <c:v>3</c:v>
                </c:pt>
                <c:pt idx="1">
                  <c:v>3</c:v>
                </c:pt>
              </c:numCache>
            </c:numRef>
          </c:val>
          <c:extLst>
            <c:ext xmlns:c16="http://schemas.microsoft.com/office/drawing/2014/chart" uri="{C3380CC4-5D6E-409C-BE32-E72D297353CC}">
              <c16:uniqueId val="{00000003-AD8F-C64A-9D55-816860A9F2AB}"/>
            </c:ext>
          </c:extLst>
        </c:ser>
        <c:ser>
          <c:idx val="4"/>
          <c:order val="4"/>
          <c:tx>
            <c:strRef>
              <c:f>Sheet1!$F$1</c:f>
              <c:strCache>
                <c:ptCount val="1"/>
                <c:pt idx="0">
                  <c:v>Series 5</c:v>
                </c:pt>
              </c:strCache>
            </c:strRef>
          </c:tx>
          <c:spPr>
            <a:solidFill>
              <a:schemeClr val="accent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Sheet1!$F$2:$F$3</c:f>
              <c:numCache>
                <c:formatCode>General</c:formatCode>
                <c:ptCount val="2"/>
                <c:pt idx="0">
                  <c:v>4</c:v>
                </c:pt>
                <c:pt idx="1">
                  <c:v>4</c:v>
                </c:pt>
              </c:numCache>
            </c:numRef>
          </c:val>
          <c:extLst>
            <c:ext xmlns:c16="http://schemas.microsoft.com/office/drawing/2014/chart" uri="{C3380CC4-5D6E-409C-BE32-E72D297353CC}">
              <c16:uniqueId val="{00000004-AD8F-C64A-9D55-816860A9F2AB}"/>
            </c:ext>
          </c:extLst>
        </c:ser>
        <c:ser>
          <c:idx val="5"/>
          <c:order val="5"/>
          <c:tx>
            <c:strRef>
              <c:f>Sheet1!$G$1</c:f>
              <c:strCache>
                <c:ptCount val="1"/>
                <c:pt idx="0">
                  <c:v>Series 6</c:v>
                </c:pt>
              </c:strCache>
            </c:strRef>
          </c:tx>
          <c:spPr>
            <a:solidFill>
              <a:schemeClr val="accent6"/>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Sheet1!$G$2:$G$3</c:f>
              <c:numCache>
                <c:formatCode>General</c:formatCode>
                <c:ptCount val="2"/>
                <c:pt idx="0">
                  <c:v>4</c:v>
                </c:pt>
                <c:pt idx="1">
                  <c:v>3</c:v>
                </c:pt>
              </c:numCache>
            </c:numRef>
          </c:val>
          <c:extLst>
            <c:ext xmlns:c16="http://schemas.microsoft.com/office/drawing/2014/chart" uri="{C3380CC4-5D6E-409C-BE32-E72D297353CC}">
              <c16:uniqueId val="{00000005-AD8F-C64A-9D55-816860A9F2AB}"/>
            </c:ext>
          </c:extLst>
        </c:ser>
        <c:dLbls>
          <c:dLblPos val="outEnd"/>
          <c:showLegendKey val="0"/>
          <c:showVal val="1"/>
          <c:showCatName val="0"/>
          <c:showSerName val="0"/>
          <c:showPercent val="0"/>
          <c:showBubbleSize val="0"/>
        </c:dLbls>
        <c:gapWidth val="50"/>
        <c:axId val="733916336"/>
        <c:axId val="733916664"/>
      </c:barChart>
      <c:catAx>
        <c:axId val="7339163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733916664"/>
        <c:crosses val="autoZero"/>
        <c:auto val="1"/>
        <c:lblAlgn val="ctr"/>
        <c:lblOffset val="100"/>
        <c:noMultiLvlLbl val="0"/>
      </c:catAx>
      <c:valAx>
        <c:axId val="733916664"/>
        <c:scaling>
          <c:orientation val="minMax"/>
        </c:scaling>
        <c:delete val="1"/>
        <c:axPos val="l"/>
        <c:numFmt formatCode="General" sourceLinked="1"/>
        <c:majorTickMark val="none"/>
        <c:minorTickMark val="none"/>
        <c:tickLblPos val="nextTo"/>
        <c:crossAx val="733916336"/>
        <c:crosses val="autoZero"/>
        <c:crossBetween val="between"/>
      </c:valAx>
      <c:spPr>
        <a:noFill/>
        <a:ln>
          <a:noFill/>
        </a:ln>
        <a:effectLst/>
      </c:spPr>
    </c:plotArea>
    <c:plotVisOnly val="1"/>
    <c:dispBlanksAs val="gap"/>
    <c:showDLblsOverMax val="0"/>
    <c:extLst/>
  </c:chart>
  <c:spPr>
    <a:noFill/>
    <a:ln>
      <a:noFill/>
    </a:ln>
    <a:effectLst/>
  </c:spPr>
  <c:txPr>
    <a:bodyPr/>
    <a:lstStyle/>
    <a:p>
      <a:pPr>
        <a:defRPr sz="800">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457865367680287E-2"/>
          <c:y val="0.20234334480645008"/>
          <c:w val="0.5975289807524059"/>
          <c:h val="0.71560356976336037"/>
        </c:manualLayout>
      </c:layout>
      <c:pieChart>
        <c:varyColors val="0"/>
        <c:ser>
          <c:idx val="0"/>
          <c:order val="0"/>
          <c:tx>
            <c:strRef>
              <c:f>Sheet1!$B$1</c:f>
              <c:strCache>
                <c:ptCount val="1"/>
                <c:pt idx="0">
                  <c:v>Series 1</c:v>
                </c:pt>
              </c:strCache>
            </c:strRef>
          </c:tx>
          <c:spPr>
            <a:solidFill>
              <a:schemeClr val="accent1"/>
            </a:solidFill>
            <a:ln w="9525">
              <a:solidFill>
                <a:schemeClr val="lt1"/>
              </a:solidFill>
            </a:ln>
            <a:effectLst/>
          </c:spPr>
          <c:dPt>
            <c:idx val="1"/>
            <c:bubble3D val="0"/>
            <c:spPr>
              <a:solidFill>
                <a:srgbClr val="0072CE"/>
              </a:solidFill>
              <a:ln w="9525">
                <a:solidFill>
                  <a:schemeClr val="lt1"/>
                </a:solidFill>
              </a:ln>
              <a:effectLst/>
            </c:spPr>
            <c:extLst>
              <c:ext xmlns:c16="http://schemas.microsoft.com/office/drawing/2014/chart" uri="{C3380CC4-5D6E-409C-BE32-E72D297353CC}">
                <c16:uniqueId val="{00000001-BD15-C649-A4A5-0CC2D53C90FD}"/>
              </c:ext>
            </c:extLst>
          </c:dPt>
          <c:dPt>
            <c:idx val="2"/>
            <c:bubble3D val="0"/>
            <c:spPr>
              <a:solidFill>
                <a:srgbClr val="00B1B0"/>
              </a:solidFill>
              <a:ln w="9525">
                <a:solidFill>
                  <a:schemeClr val="lt1"/>
                </a:solidFill>
              </a:ln>
              <a:effectLst/>
            </c:spPr>
            <c:extLst>
              <c:ext xmlns:c16="http://schemas.microsoft.com/office/drawing/2014/chart" uri="{C3380CC4-5D6E-409C-BE32-E72D297353CC}">
                <c16:uniqueId val="{00000003-BD15-C649-A4A5-0CC2D53C90FD}"/>
              </c:ext>
            </c:extLst>
          </c:dPt>
          <c:dLbls>
            <c:dLbl>
              <c:idx val="2"/>
              <c:layout>
                <c:manualLayout>
                  <c:x val="0.15185094050743658"/>
                  <c:y val="0.184277769919478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15-C649-A4A5-0CC2D53C90FD}"/>
                </c:ext>
              </c:extLst>
            </c:dLbl>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Category 1</c:v>
                </c:pt>
                <c:pt idx="1">
                  <c:v>Category 2</c:v>
                </c:pt>
                <c:pt idx="2">
                  <c:v>Category 3</c:v>
                </c:pt>
              </c:strCache>
            </c:strRef>
          </c:cat>
          <c:val>
            <c:numRef>
              <c:f>Sheet1!$B$2:$B$4</c:f>
              <c:numCache>
                <c:formatCode>0%</c:formatCode>
                <c:ptCount val="3"/>
                <c:pt idx="0">
                  <c:v>0.68</c:v>
                </c:pt>
                <c:pt idx="1">
                  <c:v>0.44</c:v>
                </c:pt>
                <c:pt idx="2">
                  <c:v>0.28000000000000003</c:v>
                </c:pt>
              </c:numCache>
            </c:numRef>
          </c:val>
          <c:extLst>
            <c:ext xmlns:c16="http://schemas.microsoft.com/office/drawing/2014/chart" uri="{C3380CC4-5D6E-409C-BE32-E72D297353CC}">
              <c16:uniqueId val="{00000004-BD15-C649-A4A5-0CC2D53C90FD}"/>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sz="800" b="1">
          <a:solidFill>
            <a:schemeClr val="bg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ata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38568C-7242-4DD8-B03E-2650B58D30BF}"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38C7B6E0-5C9F-45C8-B4C7-CE1FDE7FF6E7}">
      <dgm:prSet/>
      <dgm:spPr/>
      <dgm:t>
        <a:bodyPr/>
        <a:lstStyle/>
        <a:p>
          <a:pPr>
            <a:defRPr cap="all"/>
          </a:pPr>
          <a:r>
            <a:rPr lang="en-US"/>
            <a:t>Mandatory Source</a:t>
          </a:r>
        </a:p>
      </dgm:t>
    </dgm:pt>
    <dgm:pt modelId="{8A3F64CC-FD8D-47CD-95B0-11072D0BE622}" type="parTrans" cxnId="{40D9BA4B-9FB2-4DC8-A6F0-F0BCB0F6D9BD}">
      <dgm:prSet/>
      <dgm:spPr/>
      <dgm:t>
        <a:bodyPr/>
        <a:lstStyle/>
        <a:p>
          <a:endParaRPr lang="en-US"/>
        </a:p>
      </dgm:t>
    </dgm:pt>
    <dgm:pt modelId="{134E002E-9AE3-48C7-B477-618E161BCFDE}" type="sibTrans" cxnId="{40D9BA4B-9FB2-4DC8-A6F0-F0BCB0F6D9BD}">
      <dgm:prSet/>
      <dgm:spPr/>
      <dgm:t>
        <a:bodyPr/>
        <a:lstStyle/>
        <a:p>
          <a:endParaRPr lang="en-US"/>
        </a:p>
      </dgm:t>
    </dgm:pt>
    <dgm:pt modelId="{B073D178-B9CC-46E8-A2D2-FF3F5CE293EA}">
      <dgm:prSet/>
      <dgm:spPr/>
      <dgm:t>
        <a:bodyPr/>
        <a:lstStyle/>
        <a:p>
          <a:pPr>
            <a:defRPr cap="all"/>
          </a:pPr>
          <a:r>
            <a:rPr lang="en-US"/>
            <a:t>Mandatory Contracts</a:t>
          </a:r>
        </a:p>
      </dgm:t>
    </dgm:pt>
    <dgm:pt modelId="{8DD6128B-1DD5-4D37-8889-8A22F4BF395A}" type="parTrans" cxnId="{893486AC-93BE-43E8-9701-41A0EEEF8E6F}">
      <dgm:prSet/>
      <dgm:spPr/>
      <dgm:t>
        <a:bodyPr/>
        <a:lstStyle/>
        <a:p>
          <a:endParaRPr lang="en-US"/>
        </a:p>
      </dgm:t>
    </dgm:pt>
    <dgm:pt modelId="{86F9F8B0-347F-4F60-A77E-E5EBCD471B6A}" type="sibTrans" cxnId="{893486AC-93BE-43E8-9701-41A0EEEF8E6F}">
      <dgm:prSet/>
      <dgm:spPr/>
      <dgm:t>
        <a:bodyPr/>
        <a:lstStyle/>
        <a:p>
          <a:endParaRPr lang="en-US"/>
        </a:p>
      </dgm:t>
    </dgm:pt>
    <dgm:pt modelId="{C5C5730D-B83F-45AC-A50D-D71A2B7EC282}">
      <dgm:prSet/>
      <dgm:spPr/>
      <dgm:t>
        <a:bodyPr/>
        <a:lstStyle/>
        <a:p>
          <a:pPr>
            <a:defRPr cap="all"/>
          </a:pPr>
          <a:r>
            <a:rPr lang="en-US" dirty="0"/>
            <a:t>Optional Contracts</a:t>
          </a:r>
        </a:p>
      </dgm:t>
    </dgm:pt>
    <dgm:pt modelId="{759D39A9-9DC2-4AE3-86CF-6B23DBD7AEF7}" type="parTrans" cxnId="{354AFF53-0AA9-4DA2-BEFB-8472B35B482F}">
      <dgm:prSet/>
      <dgm:spPr/>
      <dgm:t>
        <a:bodyPr/>
        <a:lstStyle/>
        <a:p>
          <a:endParaRPr lang="en-US"/>
        </a:p>
      </dgm:t>
    </dgm:pt>
    <dgm:pt modelId="{AF95F3BA-A3E6-4B6B-9E41-BFEC5E2D2103}" type="sibTrans" cxnId="{354AFF53-0AA9-4DA2-BEFB-8472B35B482F}">
      <dgm:prSet/>
      <dgm:spPr/>
      <dgm:t>
        <a:bodyPr/>
        <a:lstStyle/>
        <a:p>
          <a:endParaRPr lang="en-US"/>
        </a:p>
      </dgm:t>
    </dgm:pt>
    <dgm:pt modelId="{54F5F0A3-C0DB-4874-90A1-A4AB86EDDFA6}">
      <dgm:prSet/>
      <dgm:spPr/>
      <dgm:t>
        <a:bodyPr/>
        <a:lstStyle/>
        <a:p>
          <a:pPr>
            <a:defRPr cap="all"/>
          </a:pPr>
          <a:r>
            <a:rPr lang="en-US" dirty="0" err="1"/>
            <a:t>SWaM</a:t>
          </a:r>
          <a:r>
            <a:rPr lang="en-US" dirty="0"/>
            <a:t> Vendors *under 10k (micro) *Under 100k (Small) </a:t>
          </a:r>
        </a:p>
        <a:p>
          <a:pPr>
            <a:defRPr cap="all"/>
          </a:pPr>
          <a:endParaRPr lang="en-US" dirty="0"/>
        </a:p>
      </dgm:t>
    </dgm:pt>
    <dgm:pt modelId="{87AF5B9F-BFD4-4202-9BD4-0AC44A5041D9}" type="parTrans" cxnId="{17C1C81E-52EF-4581-BF2D-1D6763AB5A59}">
      <dgm:prSet/>
      <dgm:spPr/>
      <dgm:t>
        <a:bodyPr/>
        <a:lstStyle/>
        <a:p>
          <a:endParaRPr lang="en-US"/>
        </a:p>
      </dgm:t>
    </dgm:pt>
    <dgm:pt modelId="{B349AE15-6C7E-47C5-ABEB-58F58A8A903B}" type="sibTrans" cxnId="{17C1C81E-52EF-4581-BF2D-1D6763AB5A59}">
      <dgm:prSet/>
      <dgm:spPr/>
      <dgm:t>
        <a:bodyPr/>
        <a:lstStyle/>
        <a:p>
          <a:endParaRPr lang="en-US"/>
        </a:p>
      </dgm:t>
    </dgm:pt>
    <dgm:pt modelId="{DCCF5C04-301E-43D9-AAF9-8767BFBDE216}">
      <dgm:prSet/>
      <dgm:spPr/>
      <dgm:t>
        <a:bodyPr/>
        <a:lstStyle/>
        <a:p>
          <a:pPr>
            <a:defRPr cap="all"/>
          </a:pPr>
          <a:r>
            <a:rPr lang="en-US" dirty="0"/>
            <a:t>Open to all (Quick Quotes or Solicitations)</a:t>
          </a:r>
        </a:p>
      </dgm:t>
    </dgm:pt>
    <dgm:pt modelId="{459D51FE-6423-4E5D-8890-DC854EF95BC0}" type="parTrans" cxnId="{A420AD64-7F92-4583-B3CF-E4C0F154D48C}">
      <dgm:prSet/>
      <dgm:spPr/>
      <dgm:t>
        <a:bodyPr/>
        <a:lstStyle/>
        <a:p>
          <a:endParaRPr lang="en-US"/>
        </a:p>
      </dgm:t>
    </dgm:pt>
    <dgm:pt modelId="{56C12789-019F-482A-83F1-B5394CC539C9}" type="sibTrans" cxnId="{A420AD64-7F92-4583-B3CF-E4C0F154D48C}">
      <dgm:prSet/>
      <dgm:spPr/>
      <dgm:t>
        <a:bodyPr/>
        <a:lstStyle/>
        <a:p>
          <a:endParaRPr lang="en-US"/>
        </a:p>
      </dgm:t>
    </dgm:pt>
    <dgm:pt modelId="{B5AAC160-BC8C-487D-A3AE-A525CF951E5C}" type="pres">
      <dgm:prSet presAssocID="{3138568C-7242-4DD8-B03E-2650B58D30BF}" presName="root" presStyleCnt="0">
        <dgm:presLayoutVars>
          <dgm:dir/>
          <dgm:resizeHandles val="exact"/>
        </dgm:presLayoutVars>
      </dgm:prSet>
      <dgm:spPr/>
    </dgm:pt>
    <dgm:pt modelId="{AE86749C-718B-4AC4-90AB-CE619A2A49B2}" type="pres">
      <dgm:prSet presAssocID="{38C7B6E0-5C9F-45C8-B4C7-CE1FDE7FF6E7}" presName="compNode" presStyleCnt="0"/>
      <dgm:spPr/>
    </dgm:pt>
    <dgm:pt modelId="{B8D8AF2F-3006-4EE2-9044-4644887442AB}" type="pres">
      <dgm:prSet presAssocID="{38C7B6E0-5C9F-45C8-B4C7-CE1FDE7FF6E7}" presName="iconBgRect" presStyleLbl="bgShp" presStyleIdx="0" presStyleCnt="5" custLinFactNeighborX="-3364"/>
      <dgm:spPr>
        <a:solidFill>
          <a:srgbClr val="00573D"/>
        </a:solidFill>
      </dgm:spPr>
    </dgm:pt>
    <dgm:pt modelId="{41DE5880-F6F9-40EA-BF55-E5FEB3A1A082}" type="pres">
      <dgm:prSet presAssocID="{38C7B6E0-5C9F-45C8-B4C7-CE1FDE7FF6E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18CBBD6B-5B3D-47F3-8906-AFF1F5C08C04}" type="pres">
      <dgm:prSet presAssocID="{38C7B6E0-5C9F-45C8-B4C7-CE1FDE7FF6E7}" presName="spaceRect" presStyleCnt="0"/>
      <dgm:spPr/>
    </dgm:pt>
    <dgm:pt modelId="{7EC1E20E-B154-4B25-AFA4-B23B969F3AC3}" type="pres">
      <dgm:prSet presAssocID="{38C7B6E0-5C9F-45C8-B4C7-CE1FDE7FF6E7}" presName="textRect" presStyleLbl="revTx" presStyleIdx="0" presStyleCnt="5">
        <dgm:presLayoutVars>
          <dgm:chMax val="1"/>
          <dgm:chPref val="1"/>
        </dgm:presLayoutVars>
      </dgm:prSet>
      <dgm:spPr/>
    </dgm:pt>
    <dgm:pt modelId="{C1FB2A8E-CEFF-4815-B3D8-6BF4C6BCD402}" type="pres">
      <dgm:prSet presAssocID="{134E002E-9AE3-48C7-B477-618E161BCFDE}" presName="sibTrans" presStyleCnt="0"/>
      <dgm:spPr/>
    </dgm:pt>
    <dgm:pt modelId="{CD5433AC-5615-4226-A66F-E59C547E0C74}" type="pres">
      <dgm:prSet presAssocID="{B073D178-B9CC-46E8-A2D2-FF3F5CE293EA}" presName="compNode" presStyleCnt="0"/>
      <dgm:spPr/>
    </dgm:pt>
    <dgm:pt modelId="{93C0339A-3DCF-43CA-95BD-B456A5F0E4BC}" type="pres">
      <dgm:prSet presAssocID="{B073D178-B9CC-46E8-A2D2-FF3F5CE293EA}" presName="iconBgRect" presStyleLbl="bgShp" presStyleIdx="1" presStyleCnt="5"/>
      <dgm:spPr>
        <a:solidFill>
          <a:srgbClr val="00573D"/>
        </a:solidFill>
      </dgm:spPr>
    </dgm:pt>
    <dgm:pt modelId="{C750902F-4DD1-4A19-AD5C-6FC2069D9523}" type="pres">
      <dgm:prSet presAssocID="{B073D178-B9CC-46E8-A2D2-FF3F5CE293E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tract"/>
        </a:ext>
      </dgm:extLst>
    </dgm:pt>
    <dgm:pt modelId="{891725CE-CDE1-4998-8500-41B9E7022DEF}" type="pres">
      <dgm:prSet presAssocID="{B073D178-B9CC-46E8-A2D2-FF3F5CE293EA}" presName="spaceRect" presStyleCnt="0"/>
      <dgm:spPr/>
    </dgm:pt>
    <dgm:pt modelId="{E86CFD84-1EDA-4453-800B-7F245E06260E}" type="pres">
      <dgm:prSet presAssocID="{B073D178-B9CC-46E8-A2D2-FF3F5CE293EA}" presName="textRect" presStyleLbl="revTx" presStyleIdx="1" presStyleCnt="5">
        <dgm:presLayoutVars>
          <dgm:chMax val="1"/>
          <dgm:chPref val="1"/>
        </dgm:presLayoutVars>
      </dgm:prSet>
      <dgm:spPr/>
    </dgm:pt>
    <dgm:pt modelId="{D153A07A-F198-452A-8569-9CC00C775304}" type="pres">
      <dgm:prSet presAssocID="{86F9F8B0-347F-4F60-A77E-E5EBCD471B6A}" presName="sibTrans" presStyleCnt="0"/>
      <dgm:spPr/>
    </dgm:pt>
    <dgm:pt modelId="{FF961C8F-5563-4169-9261-696E0B014EC4}" type="pres">
      <dgm:prSet presAssocID="{C5C5730D-B83F-45AC-A50D-D71A2B7EC282}" presName="compNode" presStyleCnt="0"/>
      <dgm:spPr/>
    </dgm:pt>
    <dgm:pt modelId="{34C4979D-9A0E-4771-8643-61CF95111F5C}" type="pres">
      <dgm:prSet presAssocID="{C5C5730D-B83F-45AC-A50D-D71A2B7EC282}" presName="iconBgRect" presStyleLbl="bgShp" presStyleIdx="2" presStyleCnt="5"/>
      <dgm:spPr>
        <a:solidFill>
          <a:srgbClr val="00573D"/>
        </a:solidFill>
      </dgm:spPr>
    </dgm:pt>
    <dgm:pt modelId="{4AE4B265-1AF1-4B80-AC49-AB4A6172371B}" type="pres">
      <dgm:prSet presAssocID="{C5C5730D-B83F-45AC-A50D-D71A2B7EC28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5A487AA5-5700-48A5-8D9F-68449FAF3565}" type="pres">
      <dgm:prSet presAssocID="{C5C5730D-B83F-45AC-A50D-D71A2B7EC282}" presName="spaceRect" presStyleCnt="0"/>
      <dgm:spPr/>
    </dgm:pt>
    <dgm:pt modelId="{7C8680BE-F9C7-4195-BB09-DD47E91C05E5}" type="pres">
      <dgm:prSet presAssocID="{C5C5730D-B83F-45AC-A50D-D71A2B7EC282}" presName="textRect" presStyleLbl="revTx" presStyleIdx="2" presStyleCnt="5">
        <dgm:presLayoutVars>
          <dgm:chMax val="1"/>
          <dgm:chPref val="1"/>
        </dgm:presLayoutVars>
      </dgm:prSet>
      <dgm:spPr/>
    </dgm:pt>
    <dgm:pt modelId="{825D158C-F5F2-43F8-9030-4E1867B9E21B}" type="pres">
      <dgm:prSet presAssocID="{AF95F3BA-A3E6-4B6B-9E41-BFEC5E2D2103}" presName="sibTrans" presStyleCnt="0"/>
      <dgm:spPr/>
    </dgm:pt>
    <dgm:pt modelId="{8948B598-E499-473C-B8BD-1F895B8899F7}" type="pres">
      <dgm:prSet presAssocID="{54F5F0A3-C0DB-4874-90A1-A4AB86EDDFA6}" presName="compNode" presStyleCnt="0"/>
      <dgm:spPr/>
    </dgm:pt>
    <dgm:pt modelId="{C3749FF9-9013-46F9-B77F-432F97E58892}" type="pres">
      <dgm:prSet presAssocID="{54F5F0A3-C0DB-4874-90A1-A4AB86EDDFA6}" presName="iconBgRect" presStyleLbl="bgShp" presStyleIdx="3" presStyleCnt="5" custLinFactNeighborY="12584"/>
      <dgm:spPr>
        <a:solidFill>
          <a:srgbClr val="00573D"/>
        </a:solidFill>
      </dgm:spPr>
    </dgm:pt>
    <dgm:pt modelId="{7294632F-61A2-4535-93F1-85A649F4C561}" type="pres">
      <dgm:prSet presAssocID="{54F5F0A3-C0DB-4874-90A1-A4AB86EDDFA6}" presName="iconRect" presStyleLbl="node1" presStyleIdx="3" presStyleCnt="5" custLinFactNeighborY="1688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wim"/>
        </a:ext>
      </dgm:extLst>
    </dgm:pt>
    <dgm:pt modelId="{A49CD48A-6E56-4DF1-B020-7A27E0D9D702}" type="pres">
      <dgm:prSet presAssocID="{54F5F0A3-C0DB-4874-90A1-A4AB86EDDFA6}" presName="spaceRect" presStyleCnt="0"/>
      <dgm:spPr/>
    </dgm:pt>
    <dgm:pt modelId="{4D0A6211-419A-4579-A269-C8CF114A960F}" type="pres">
      <dgm:prSet presAssocID="{54F5F0A3-C0DB-4874-90A1-A4AB86EDDFA6}" presName="textRect" presStyleLbl="revTx" presStyleIdx="3" presStyleCnt="5" custScaleX="105589" custScaleY="178466" custLinFactNeighborX="591" custLinFactNeighborY="59073">
        <dgm:presLayoutVars>
          <dgm:chMax val="1"/>
          <dgm:chPref val="1"/>
        </dgm:presLayoutVars>
      </dgm:prSet>
      <dgm:spPr/>
    </dgm:pt>
    <dgm:pt modelId="{5563533A-5556-4EF6-B3AC-A33D183735F2}" type="pres">
      <dgm:prSet presAssocID="{B349AE15-6C7E-47C5-ABEB-58F58A8A903B}" presName="sibTrans" presStyleCnt="0"/>
      <dgm:spPr/>
    </dgm:pt>
    <dgm:pt modelId="{4DF46677-B762-4C13-A002-8845F61FBCA9}" type="pres">
      <dgm:prSet presAssocID="{DCCF5C04-301E-43D9-AAF9-8767BFBDE216}" presName="compNode" presStyleCnt="0"/>
      <dgm:spPr/>
    </dgm:pt>
    <dgm:pt modelId="{B97A7343-27AE-4034-8311-62C43465743B}" type="pres">
      <dgm:prSet presAssocID="{DCCF5C04-301E-43D9-AAF9-8767BFBDE216}" presName="iconBgRect" presStyleLbl="bgShp" presStyleIdx="4" presStyleCnt="5"/>
      <dgm:spPr>
        <a:solidFill>
          <a:srgbClr val="00573D"/>
        </a:solidFill>
      </dgm:spPr>
    </dgm:pt>
    <dgm:pt modelId="{7519111F-3228-4458-B3E6-49A8D32CE9B2}" type="pres">
      <dgm:prSet presAssocID="{DCCF5C04-301E-43D9-AAF9-8767BFBDE21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keting"/>
        </a:ext>
      </dgm:extLst>
    </dgm:pt>
    <dgm:pt modelId="{31E83E21-B3A7-4AE8-B731-576EA7A33D28}" type="pres">
      <dgm:prSet presAssocID="{DCCF5C04-301E-43D9-AAF9-8767BFBDE216}" presName="spaceRect" presStyleCnt="0"/>
      <dgm:spPr/>
    </dgm:pt>
    <dgm:pt modelId="{C570602F-BEAD-4FDD-8F12-9F1FF19CA002}" type="pres">
      <dgm:prSet presAssocID="{DCCF5C04-301E-43D9-AAF9-8767BFBDE216}" presName="textRect" presStyleLbl="revTx" presStyleIdx="4" presStyleCnt="5">
        <dgm:presLayoutVars>
          <dgm:chMax val="1"/>
          <dgm:chPref val="1"/>
        </dgm:presLayoutVars>
      </dgm:prSet>
      <dgm:spPr/>
    </dgm:pt>
  </dgm:ptLst>
  <dgm:cxnLst>
    <dgm:cxn modelId="{17C1C81E-52EF-4581-BF2D-1D6763AB5A59}" srcId="{3138568C-7242-4DD8-B03E-2650B58D30BF}" destId="{54F5F0A3-C0DB-4874-90A1-A4AB86EDDFA6}" srcOrd="3" destOrd="0" parTransId="{87AF5B9F-BFD4-4202-9BD4-0AC44A5041D9}" sibTransId="{B349AE15-6C7E-47C5-ABEB-58F58A8A903B}"/>
    <dgm:cxn modelId="{A1CE1D22-C57B-44FC-A973-995C3C4C0F75}" type="presOf" srcId="{DCCF5C04-301E-43D9-AAF9-8767BFBDE216}" destId="{C570602F-BEAD-4FDD-8F12-9F1FF19CA002}" srcOrd="0" destOrd="0" presId="urn:microsoft.com/office/officeart/2018/5/layout/IconCircleLabelList"/>
    <dgm:cxn modelId="{A420AD64-7F92-4583-B3CF-E4C0F154D48C}" srcId="{3138568C-7242-4DD8-B03E-2650B58D30BF}" destId="{DCCF5C04-301E-43D9-AAF9-8767BFBDE216}" srcOrd="4" destOrd="0" parTransId="{459D51FE-6423-4E5D-8890-DC854EF95BC0}" sibTransId="{56C12789-019F-482A-83F1-B5394CC539C9}"/>
    <dgm:cxn modelId="{EDE98765-481F-413E-A163-921756EB4DF4}" type="presOf" srcId="{C5C5730D-B83F-45AC-A50D-D71A2B7EC282}" destId="{7C8680BE-F9C7-4195-BB09-DD47E91C05E5}" srcOrd="0" destOrd="0" presId="urn:microsoft.com/office/officeart/2018/5/layout/IconCircleLabelList"/>
    <dgm:cxn modelId="{40D9BA4B-9FB2-4DC8-A6F0-F0BCB0F6D9BD}" srcId="{3138568C-7242-4DD8-B03E-2650B58D30BF}" destId="{38C7B6E0-5C9F-45C8-B4C7-CE1FDE7FF6E7}" srcOrd="0" destOrd="0" parTransId="{8A3F64CC-FD8D-47CD-95B0-11072D0BE622}" sibTransId="{134E002E-9AE3-48C7-B477-618E161BCFDE}"/>
    <dgm:cxn modelId="{F2BAF072-21F3-42C6-A921-B2A978698249}" type="presOf" srcId="{38C7B6E0-5C9F-45C8-B4C7-CE1FDE7FF6E7}" destId="{7EC1E20E-B154-4B25-AFA4-B23B969F3AC3}" srcOrd="0" destOrd="0" presId="urn:microsoft.com/office/officeart/2018/5/layout/IconCircleLabelList"/>
    <dgm:cxn modelId="{354AFF53-0AA9-4DA2-BEFB-8472B35B482F}" srcId="{3138568C-7242-4DD8-B03E-2650B58D30BF}" destId="{C5C5730D-B83F-45AC-A50D-D71A2B7EC282}" srcOrd="2" destOrd="0" parTransId="{759D39A9-9DC2-4AE3-86CF-6B23DBD7AEF7}" sibTransId="{AF95F3BA-A3E6-4B6B-9E41-BFEC5E2D2103}"/>
    <dgm:cxn modelId="{B5CCFB5A-E78C-406E-8BEA-4BB226A9068A}" type="presOf" srcId="{3138568C-7242-4DD8-B03E-2650B58D30BF}" destId="{B5AAC160-BC8C-487D-A3AE-A525CF951E5C}" srcOrd="0" destOrd="0" presId="urn:microsoft.com/office/officeart/2018/5/layout/IconCircleLabelList"/>
    <dgm:cxn modelId="{893486AC-93BE-43E8-9701-41A0EEEF8E6F}" srcId="{3138568C-7242-4DD8-B03E-2650B58D30BF}" destId="{B073D178-B9CC-46E8-A2D2-FF3F5CE293EA}" srcOrd="1" destOrd="0" parTransId="{8DD6128B-1DD5-4D37-8889-8A22F4BF395A}" sibTransId="{86F9F8B0-347F-4F60-A77E-E5EBCD471B6A}"/>
    <dgm:cxn modelId="{ACA2F8D2-2996-440C-8682-4AC363C78498}" type="presOf" srcId="{54F5F0A3-C0DB-4874-90A1-A4AB86EDDFA6}" destId="{4D0A6211-419A-4579-A269-C8CF114A960F}" srcOrd="0" destOrd="0" presId="urn:microsoft.com/office/officeart/2018/5/layout/IconCircleLabelList"/>
    <dgm:cxn modelId="{386792ED-2B0D-49E9-9E9C-FBF083F0911D}" type="presOf" srcId="{B073D178-B9CC-46E8-A2D2-FF3F5CE293EA}" destId="{E86CFD84-1EDA-4453-800B-7F245E06260E}" srcOrd="0" destOrd="0" presId="urn:microsoft.com/office/officeart/2018/5/layout/IconCircleLabelList"/>
    <dgm:cxn modelId="{133C76DA-F1AA-4DBA-B716-8F7E42D2ED52}" type="presParOf" srcId="{B5AAC160-BC8C-487D-A3AE-A525CF951E5C}" destId="{AE86749C-718B-4AC4-90AB-CE619A2A49B2}" srcOrd="0" destOrd="0" presId="urn:microsoft.com/office/officeart/2018/5/layout/IconCircleLabelList"/>
    <dgm:cxn modelId="{09B0F2F0-4D92-4B20-865E-E216A10155FE}" type="presParOf" srcId="{AE86749C-718B-4AC4-90AB-CE619A2A49B2}" destId="{B8D8AF2F-3006-4EE2-9044-4644887442AB}" srcOrd="0" destOrd="0" presId="urn:microsoft.com/office/officeart/2018/5/layout/IconCircleLabelList"/>
    <dgm:cxn modelId="{70FD7ACE-0C2F-446F-B0CF-BA2AD27C4269}" type="presParOf" srcId="{AE86749C-718B-4AC4-90AB-CE619A2A49B2}" destId="{41DE5880-F6F9-40EA-BF55-E5FEB3A1A082}" srcOrd="1" destOrd="0" presId="urn:microsoft.com/office/officeart/2018/5/layout/IconCircleLabelList"/>
    <dgm:cxn modelId="{2932B3DA-BBCE-439E-8846-0447AE24CD95}" type="presParOf" srcId="{AE86749C-718B-4AC4-90AB-CE619A2A49B2}" destId="{18CBBD6B-5B3D-47F3-8906-AFF1F5C08C04}" srcOrd="2" destOrd="0" presId="urn:microsoft.com/office/officeart/2018/5/layout/IconCircleLabelList"/>
    <dgm:cxn modelId="{74C99D80-90AC-4183-86A9-19DE9FF07A65}" type="presParOf" srcId="{AE86749C-718B-4AC4-90AB-CE619A2A49B2}" destId="{7EC1E20E-B154-4B25-AFA4-B23B969F3AC3}" srcOrd="3" destOrd="0" presId="urn:microsoft.com/office/officeart/2018/5/layout/IconCircleLabelList"/>
    <dgm:cxn modelId="{1FD837E5-7C36-4889-BB9D-CF86B035F2A7}" type="presParOf" srcId="{B5AAC160-BC8C-487D-A3AE-A525CF951E5C}" destId="{C1FB2A8E-CEFF-4815-B3D8-6BF4C6BCD402}" srcOrd="1" destOrd="0" presId="urn:microsoft.com/office/officeart/2018/5/layout/IconCircleLabelList"/>
    <dgm:cxn modelId="{90572E76-4F22-4194-B558-EAFC98E8DC81}" type="presParOf" srcId="{B5AAC160-BC8C-487D-A3AE-A525CF951E5C}" destId="{CD5433AC-5615-4226-A66F-E59C547E0C74}" srcOrd="2" destOrd="0" presId="urn:microsoft.com/office/officeart/2018/5/layout/IconCircleLabelList"/>
    <dgm:cxn modelId="{9D6CD146-4E49-4CC6-AAF5-31649AE0956E}" type="presParOf" srcId="{CD5433AC-5615-4226-A66F-E59C547E0C74}" destId="{93C0339A-3DCF-43CA-95BD-B456A5F0E4BC}" srcOrd="0" destOrd="0" presId="urn:microsoft.com/office/officeart/2018/5/layout/IconCircleLabelList"/>
    <dgm:cxn modelId="{17C6D9A7-E8EA-4AD0-8B60-09F62841F55A}" type="presParOf" srcId="{CD5433AC-5615-4226-A66F-E59C547E0C74}" destId="{C750902F-4DD1-4A19-AD5C-6FC2069D9523}" srcOrd="1" destOrd="0" presId="urn:microsoft.com/office/officeart/2018/5/layout/IconCircleLabelList"/>
    <dgm:cxn modelId="{D866D064-277F-4D90-90F7-E2510E2E1BBB}" type="presParOf" srcId="{CD5433AC-5615-4226-A66F-E59C547E0C74}" destId="{891725CE-CDE1-4998-8500-41B9E7022DEF}" srcOrd="2" destOrd="0" presId="urn:microsoft.com/office/officeart/2018/5/layout/IconCircleLabelList"/>
    <dgm:cxn modelId="{502F8510-4F1F-423B-A487-93788AC96F2A}" type="presParOf" srcId="{CD5433AC-5615-4226-A66F-E59C547E0C74}" destId="{E86CFD84-1EDA-4453-800B-7F245E06260E}" srcOrd="3" destOrd="0" presId="urn:microsoft.com/office/officeart/2018/5/layout/IconCircleLabelList"/>
    <dgm:cxn modelId="{73D66BA5-77F5-471A-A2F2-F79163B47155}" type="presParOf" srcId="{B5AAC160-BC8C-487D-A3AE-A525CF951E5C}" destId="{D153A07A-F198-452A-8569-9CC00C775304}" srcOrd="3" destOrd="0" presId="urn:microsoft.com/office/officeart/2018/5/layout/IconCircleLabelList"/>
    <dgm:cxn modelId="{BEF44585-6C9F-43F2-87C8-0AB1B0DFAF2F}" type="presParOf" srcId="{B5AAC160-BC8C-487D-A3AE-A525CF951E5C}" destId="{FF961C8F-5563-4169-9261-696E0B014EC4}" srcOrd="4" destOrd="0" presId="urn:microsoft.com/office/officeart/2018/5/layout/IconCircleLabelList"/>
    <dgm:cxn modelId="{82D57538-F212-4E7C-AF99-F08821866BF2}" type="presParOf" srcId="{FF961C8F-5563-4169-9261-696E0B014EC4}" destId="{34C4979D-9A0E-4771-8643-61CF95111F5C}" srcOrd="0" destOrd="0" presId="urn:microsoft.com/office/officeart/2018/5/layout/IconCircleLabelList"/>
    <dgm:cxn modelId="{A1920E11-CA9F-41C9-8024-219423F1219A}" type="presParOf" srcId="{FF961C8F-5563-4169-9261-696E0B014EC4}" destId="{4AE4B265-1AF1-4B80-AC49-AB4A6172371B}" srcOrd="1" destOrd="0" presId="urn:microsoft.com/office/officeart/2018/5/layout/IconCircleLabelList"/>
    <dgm:cxn modelId="{F968AA41-DF76-4A37-97B2-6100A1173590}" type="presParOf" srcId="{FF961C8F-5563-4169-9261-696E0B014EC4}" destId="{5A487AA5-5700-48A5-8D9F-68449FAF3565}" srcOrd="2" destOrd="0" presId="urn:microsoft.com/office/officeart/2018/5/layout/IconCircleLabelList"/>
    <dgm:cxn modelId="{56166442-630D-4318-9022-A517AEBA5D04}" type="presParOf" srcId="{FF961C8F-5563-4169-9261-696E0B014EC4}" destId="{7C8680BE-F9C7-4195-BB09-DD47E91C05E5}" srcOrd="3" destOrd="0" presId="urn:microsoft.com/office/officeart/2018/5/layout/IconCircleLabelList"/>
    <dgm:cxn modelId="{04FCD7EE-43B9-4C35-938F-9CC9AD828671}" type="presParOf" srcId="{B5AAC160-BC8C-487D-A3AE-A525CF951E5C}" destId="{825D158C-F5F2-43F8-9030-4E1867B9E21B}" srcOrd="5" destOrd="0" presId="urn:microsoft.com/office/officeart/2018/5/layout/IconCircleLabelList"/>
    <dgm:cxn modelId="{CE4EC42E-B256-49E0-85D8-6D9B99FE84ED}" type="presParOf" srcId="{B5AAC160-BC8C-487D-A3AE-A525CF951E5C}" destId="{8948B598-E499-473C-B8BD-1F895B8899F7}" srcOrd="6" destOrd="0" presId="urn:microsoft.com/office/officeart/2018/5/layout/IconCircleLabelList"/>
    <dgm:cxn modelId="{41C8498A-0E27-40AF-8F34-F2A17DBE6399}" type="presParOf" srcId="{8948B598-E499-473C-B8BD-1F895B8899F7}" destId="{C3749FF9-9013-46F9-B77F-432F97E58892}" srcOrd="0" destOrd="0" presId="urn:microsoft.com/office/officeart/2018/5/layout/IconCircleLabelList"/>
    <dgm:cxn modelId="{C7B26E7A-4D5F-4F69-A5EF-296ED20C906D}" type="presParOf" srcId="{8948B598-E499-473C-B8BD-1F895B8899F7}" destId="{7294632F-61A2-4535-93F1-85A649F4C561}" srcOrd="1" destOrd="0" presId="urn:microsoft.com/office/officeart/2018/5/layout/IconCircleLabelList"/>
    <dgm:cxn modelId="{38310088-C8F3-40D9-AF65-56D4438B9D72}" type="presParOf" srcId="{8948B598-E499-473C-B8BD-1F895B8899F7}" destId="{A49CD48A-6E56-4DF1-B020-7A27E0D9D702}" srcOrd="2" destOrd="0" presId="urn:microsoft.com/office/officeart/2018/5/layout/IconCircleLabelList"/>
    <dgm:cxn modelId="{226F6C8C-388C-42A1-BAA9-96A6A93D3794}" type="presParOf" srcId="{8948B598-E499-473C-B8BD-1F895B8899F7}" destId="{4D0A6211-419A-4579-A269-C8CF114A960F}" srcOrd="3" destOrd="0" presId="urn:microsoft.com/office/officeart/2018/5/layout/IconCircleLabelList"/>
    <dgm:cxn modelId="{DEC2DD09-4B8F-4B4C-828F-0841ED480E12}" type="presParOf" srcId="{B5AAC160-BC8C-487D-A3AE-A525CF951E5C}" destId="{5563533A-5556-4EF6-B3AC-A33D183735F2}" srcOrd="7" destOrd="0" presId="urn:microsoft.com/office/officeart/2018/5/layout/IconCircleLabelList"/>
    <dgm:cxn modelId="{2CD9C5B0-451D-4334-9BFB-70070444565E}" type="presParOf" srcId="{B5AAC160-BC8C-487D-A3AE-A525CF951E5C}" destId="{4DF46677-B762-4C13-A002-8845F61FBCA9}" srcOrd="8" destOrd="0" presId="urn:microsoft.com/office/officeart/2018/5/layout/IconCircleLabelList"/>
    <dgm:cxn modelId="{F54832D4-CACA-4CAA-B8AD-E0F03F95DF74}" type="presParOf" srcId="{4DF46677-B762-4C13-A002-8845F61FBCA9}" destId="{B97A7343-27AE-4034-8311-62C43465743B}" srcOrd="0" destOrd="0" presId="urn:microsoft.com/office/officeart/2018/5/layout/IconCircleLabelList"/>
    <dgm:cxn modelId="{503A7455-E7EA-424E-9751-CC7C6AEA1233}" type="presParOf" srcId="{4DF46677-B762-4C13-A002-8845F61FBCA9}" destId="{7519111F-3228-4458-B3E6-49A8D32CE9B2}" srcOrd="1" destOrd="0" presId="urn:microsoft.com/office/officeart/2018/5/layout/IconCircleLabelList"/>
    <dgm:cxn modelId="{A31BCD0E-F52E-4AD1-828E-DC85DA83AAFD}" type="presParOf" srcId="{4DF46677-B762-4C13-A002-8845F61FBCA9}" destId="{31E83E21-B3A7-4AE8-B731-576EA7A33D28}" srcOrd="2" destOrd="0" presId="urn:microsoft.com/office/officeart/2018/5/layout/IconCircleLabelList"/>
    <dgm:cxn modelId="{A4621B0A-1FFF-4EA9-B566-50F66A13F724}" type="presParOf" srcId="{4DF46677-B762-4C13-A002-8845F61FBCA9}" destId="{C570602F-BEAD-4FDD-8F12-9F1FF19CA00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2133E2-F6BE-41B0-B037-C247B0ECCEFA}"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64EC01DF-A300-4860-9C3D-AD5BD869BE4E}">
      <dgm:prSet/>
      <dgm:spPr>
        <a:solidFill>
          <a:srgbClr val="00573D"/>
        </a:solidFill>
        <a:ln>
          <a:solidFill>
            <a:srgbClr val="B9975B"/>
          </a:solidFill>
        </a:ln>
      </dgm:spPr>
      <dgm:t>
        <a:bodyPr/>
        <a:lstStyle/>
        <a:p>
          <a:r>
            <a:rPr lang="en-US" dirty="0"/>
            <a:t>Small Purchase Procedures </a:t>
          </a:r>
        </a:p>
      </dgm:t>
    </dgm:pt>
    <dgm:pt modelId="{34E12DFA-63B2-4815-982A-EF1508EF7220}" type="parTrans" cxnId="{6BF11737-DD46-404C-B686-BB8BE2F4AEAC}">
      <dgm:prSet/>
      <dgm:spPr/>
      <dgm:t>
        <a:bodyPr/>
        <a:lstStyle/>
        <a:p>
          <a:endParaRPr lang="en-US"/>
        </a:p>
      </dgm:t>
    </dgm:pt>
    <dgm:pt modelId="{B262E762-333D-4396-ADF3-1C88766A48F5}" type="sibTrans" cxnId="{6BF11737-DD46-404C-B686-BB8BE2F4AEAC}">
      <dgm:prSet/>
      <dgm:spPr/>
      <dgm:t>
        <a:bodyPr/>
        <a:lstStyle/>
        <a:p>
          <a:endParaRPr lang="en-US"/>
        </a:p>
      </dgm:t>
    </dgm:pt>
    <dgm:pt modelId="{653115C6-507A-4692-B343-F5CA7C829020}">
      <dgm:prSet/>
      <dgm:spPr>
        <a:ln>
          <a:solidFill>
            <a:srgbClr val="5F6062"/>
          </a:solidFill>
        </a:ln>
      </dgm:spPr>
      <dgm:t>
        <a:bodyPr/>
        <a:lstStyle/>
        <a:p>
          <a:r>
            <a:rPr lang="en-US"/>
            <a:t>Unsealed Bids (Quick Quotes)*</a:t>
          </a:r>
        </a:p>
      </dgm:t>
    </dgm:pt>
    <dgm:pt modelId="{99C15937-7013-4BD9-9C68-511314804708}" type="parTrans" cxnId="{DB3DF50F-3CCF-4C82-BE42-41B2A66E3CB1}">
      <dgm:prSet/>
      <dgm:spPr/>
      <dgm:t>
        <a:bodyPr/>
        <a:lstStyle/>
        <a:p>
          <a:endParaRPr lang="en-US"/>
        </a:p>
      </dgm:t>
    </dgm:pt>
    <dgm:pt modelId="{E720C945-0B47-4905-976C-2164A14726E4}" type="sibTrans" cxnId="{DB3DF50F-3CCF-4C82-BE42-41B2A66E3CB1}">
      <dgm:prSet/>
      <dgm:spPr/>
      <dgm:t>
        <a:bodyPr/>
        <a:lstStyle/>
        <a:p>
          <a:endParaRPr lang="en-US"/>
        </a:p>
      </dgm:t>
    </dgm:pt>
    <dgm:pt modelId="{350B313F-94FC-4845-952A-0387763BFEF5}">
      <dgm:prSet/>
      <dgm:spPr>
        <a:ln>
          <a:solidFill>
            <a:srgbClr val="5F6062"/>
          </a:solidFill>
        </a:ln>
      </dgm:spPr>
      <dgm:t>
        <a:bodyPr/>
        <a:lstStyle/>
        <a:p>
          <a:r>
            <a:rPr lang="en-US"/>
            <a:t>Unsealed Request for Proposals*</a:t>
          </a:r>
        </a:p>
      </dgm:t>
    </dgm:pt>
    <dgm:pt modelId="{D19FE61E-71FE-4D09-AF6D-2A2FDB841DBA}" type="parTrans" cxnId="{A3209A5E-798C-464D-B760-2AA206C6F661}">
      <dgm:prSet/>
      <dgm:spPr/>
      <dgm:t>
        <a:bodyPr/>
        <a:lstStyle/>
        <a:p>
          <a:endParaRPr lang="en-US"/>
        </a:p>
      </dgm:t>
    </dgm:pt>
    <dgm:pt modelId="{ED9143B9-27EB-46A0-A464-65997EE1CA26}" type="sibTrans" cxnId="{A3209A5E-798C-464D-B760-2AA206C6F661}">
      <dgm:prSet/>
      <dgm:spPr/>
      <dgm:t>
        <a:bodyPr/>
        <a:lstStyle/>
        <a:p>
          <a:endParaRPr lang="en-US"/>
        </a:p>
      </dgm:t>
    </dgm:pt>
    <dgm:pt modelId="{63706670-3C25-4BD4-92E1-19757E7C7A6B}">
      <dgm:prSet/>
      <dgm:spPr>
        <a:ln>
          <a:solidFill>
            <a:srgbClr val="5F6062"/>
          </a:solidFill>
        </a:ln>
      </dgm:spPr>
      <dgm:t>
        <a:bodyPr/>
        <a:lstStyle/>
        <a:p>
          <a:r>
            <a:rPr lang="en-US"/>
            <a:t>Pass-through-Procurements</a:t>
          </a:r>
        </a:p>
      </dgm:t>
    </dgm:pt>
    <dgm:pt modelId="{FEE7685B-391D-49A4-8E8D-EE26DA28D70F}" type="parTrans" cxnId="{F5E9CA04-A1BE-4394-9533-D88188633A18}">
      <dgm:prSet/>
      <dgm:spPr/>
      <dgm:t>
        <a:bodyPr/>
        <a:lstStyle/>
        <a:p>
          <a:endParaRPr lang="en-US"/>
        </a:p>
      </dgm:t>
    </dgm:pt>
    <dgm:pt modelId="{B8D1FD9F-DC77-4362-AE72-19B71796BA3C}" type="sibTrans" cxnId="{F5E9CA04-A1BE-4394-9533-D88188633A18}">
      <dgm:prSet/>
      <dgm:spPr/>
      <dgm:t>
        <a:bodyPr/>
        <a:lstStyle/>
        <a:p>
          <a:endParaRPr lang="en-US"/>
        </a:p>
      </dgm:t>
    </dgm:pt>
    <dgm:pt modelId="{FF002E3B-A77E-4F2C-8A16-A850E8CF2613}">
      <dgm:prSet/>
      <dgm:spPr>
        <a:ln>
          <a:solidFill>
            <a:srgbClr val="5F6062"/>
          </a:solidFill>
        </a:ln>
      </dgm:spPr>
      <dgm:t>
        <a:bodyPr/>
        <a:lstStyle/>
        <a:p>
          <a:r>
            <a:rPr lang="en-US" dirty="0"/>
            <a:t>Blanket Purchase Agreements</a:t>
          </a:r>
        </a:p>
      </dgm:t>
    </dgm:pt>
    <dgm:pt modelId="{4AF7DF40-CDDD-44D9-8476-19864204E470}" type="parTrans" cxnId="{E44085BA-CEC2-437D-AC9C-7BE764736D39}">
      <dgm:prSet/>
      <dgm:spPr/>
      <dgm:t>
        <a:bodyPr/>
        <a:lstStyle/>
        <a:p>
          <a:endParaRPr lang="en-US"/>
        </a:p>
      </dgm:t>
    </dgm:pt>
    <dgm:pt modelId="{FF26BC38-D2A3-414E-AC36-45288B0F150D}" type="sibTrans" cxnId="{E44085BA-CEC2-437D-AC9C-7BE764736D39}">
      <dgm:prSet/>
      <dgm:spPr/>
      <dgm:t>
        <a:bodyPr/>
        <a:lstStyle/>
        <a:p>
          <a:endParaRPr lang="en-US"/>
        </a:p>
      </dgm:t>
    </dgm:pt>
    <dgm:pt modelId="{B438FF90-C8FE-400C-9608-D1CC760C2F05}">
      <dgm:prSet/>
      <dgm:spPr>
        <a:solidFill>
          <a:srgbClr val="00573D"/>
        </a:solidFill>
        <a:ln>
          <a:solidFill>
            <a:srgbClr val="B9975B"/>
          </a:solidFill>
        </a:ln>
      </dgm:spPr>
      <dgm:t>
        <a:bodyPr/>
        <a:lstStyle/>
        <a:p>
          <a:r>
            <a:rPr lang="en-US"/>
            <a:t>Competitive Sealed Bidding</a:t>
          </a:r>
        </a:p>
      </dgm:t>
    </dgm:pt>
    <dgm:pt modelId="{90B29993-8D89-453C-9BB5-DE239F2EBA11}" type="parTrans" cxnId="{8ACB3C57-FF27-4752-A4E8-62DD7CC9D612}">
      <dgm:prSet/>
      <dgm:spPr/>
      <dgm:t>
        <a:bodyPr/>
        <a:lstStyle/>
        <a:p>
          <a:endParaRPr lang="en-US"/>
        </a:p>
      </dgm:t>
    </dgm:pt>
    <dgm:pt modelId="{BDF7E2CB-665A-4AEC-8496-AB6182187547}" type="sibTrans" cxnId="{8ACB3C57-FF27-4752-A4E8-62DD7CC9D612}">
      <dgm:prSet/>
      <dgm:spPr/>
      <dgm:t>
        <a:bodyPr/>
        <a:lstStyle/>
        <a:p>
          <a:endParaRPr lang="en-US"/>
        </a:p>
      </dgm:t>
    </dgm:pt>
    <dgm:pt modelId="{68840BF2-8C95-4997-9024-8E444DBCE600}">
      <dgm:prSet/>
      <dgm:spPr>
        <a:ln>
          <a:solidFill>
            <a:srgbClr val="5F6062"/>
          </a:solidFill>
        </a:ln>
      </dgm:spPr>
      <dgm:t>
        <a:bodyPr/>
        <a:lstStyle/>
        <a:p>
          <a:r>
            <a:rPr lang="en-US"/>
            <a:t>Invitation for Bids (IFB) </a:t>
          </a:r>
        </a:p>
      </dgm:t>
    </dgm:pt>
    <dgm:pt modelId="{728C6D66-E770-474B-A57C-070F6A298700}" type="parTrans" cxnId="{2A43A2DD-6C50-4A26-92A5-CBEF2F73ECF1}">
      <dgm:prSet/>
      <dgm:spPr/>
      <dgm:t>
        <a:bodyPr/>
        <a:lstStyle/>
        <a:p>
          <a:endParaRPr lang="en-US"/>
        </a:p>
      </dgm:t>
    </dgm:pt>
    <dgm:pt modelId="{B95546B1-039E-45F6-9AA7-264A413A3956}" type="sibTrans" cxnId="{2A43A2DD-6C50-4A26-92A5-CBEF2F73ECF1}">
      <dgm:prSet/>
      <dgm:spPr/>
      <dgm:t>
        <a:bodyPr/>
        <a:lstStyle/>
        <a:p>
          <a:endParaRPr lang="en-US"/>
        </a:p>
      </dgm:t>
    </dgm:pt>
    <dgm:pt modelId="{9E7D9201-1A7E-40B3-AD45-1FDEC6D05BD7}">
      <dgm:prSet/>
      <dgm:spPr>
        <a:solidFill>
          <a:srgbClr val="00573D"/>
        </a:solidFill>
        <a:ln>
          <a:solidFill>
            <a:srgbClr val="B9975B"/>
          </a:solidFill>
        </a:ln>
      </dgm:spPr>
      <dgm:t>
        <a:bodyPr/>
        <a:lstStyle/>
        <a:p>
          <a:r>
            <a:rPr lang="en-US"/>
            <a:t>Competitive Negotiation</a:t>
          </a:r>
        </a:p>
      </dgm:t>
    </dgm:pt>
    <dgm:pt modelId="{8D6F5308-FCDD-41B5-9EE7-F7F8190303C2}" type="parTrans" cxnId="{E146BFEC-9184-418B-8841-C36B7A28401E}">
      <dgm:prSet/>
      <dgm:spPr/>
      <dgm:t>
        <a:bodyPr/>
        <a:lstStyle/>
        <a:p>
          <a:endParaRPr lang="en-US"/>
        </a:p>
      </dgm:t>
    </dgm:pt>
    <dgm:pt modelId="{CEFB424B-9204-44D5-8C27-5BE09AF4799D}" type="sibTrans" cxnId="{E146BFEC-9184-418B-8841-C36B7A28401E}">
      <dgm:prSet/>
      <dgm:spPr/>
      <dgm:t>
        <a:bodyPr/>
        <a:lstStyle/>
        <a:p>
          <a:endParaRPr lang="en-US"/>
        </a:p>
      </dgm:t>
    </dgm:pt>
    <dgm:pt modelId="{ECEA46EC-0A32-415F-B4BD-6BE1C92117E4}">
      <dgm:prSet/>
      <dgm:spPr>
        <a:ln>
          <a:solidFill>
            <a:srgbClr val="5F6062"/>
          </a:solidFill>
        </a:ln>
      </dgm:spPr>
      <dgm:t>
        <a:bodyPr/>
        <a:lstStyle/>
        <a:p>
          <a:r>
            <a:rPr lang="en-US"/>
            <a:t>Request for Proposals (RFP)</a:t>
          </a:r>
        </a:p>
      </dgm:t>
    </dgm:pt>
    <dgm:pt modelId="{A0B1A980-50AD-4729-9831-0E214C6AF2D1}" type="parTrans" cxnId="{B34A8017-FCF2-4561-A26F-451BDD3DCD21}">
      <dgm:prSet/>
      <dgm:spPr/>
      <dgm:t>
        <a:bodyPr/>
        <a:lstStyle/>
        <a:p>
          <a:endParaRPr lang="en-US"/>
        </a:p>
      </dgm:t>
    </dgm:pt>
    <dgm:pt modelId="{2867CFD3-431C-4B81-9417-F1DF04C221B7}" type="sibTrans" cxnId="{B34A8017-FCF2-4561-A26F-451BDD3DCD21}">
      <dgm:prSet/>
      <dgm:spPr/>
      <dgm:t>
        <a:bodyPr/>
        <a:lstStyle/>
        <a:p>
          <a:endParaRPr lang="en-US"/>
        </a:p>
      </dgm:t>
    </dgm:pt>
    <dgm:pt modelId="{6761ED55-79FC-4BAB-93B7-1E6887410F5E}">
      <dgm:prSet/>
      <dgm:spPr>
        <a:solidFill>
          <a:srgbClr val="00573D"/>
        </a:solidFill>
        <a:ln>
          <a:solidFill>
            <a:srgbClr val="B9975B"/>
          </a:solidFill>
        </a:ln>
      </dgm:spPr>
      <dgm:t>
        <a:bodyPr/>
        <a:lstStyle/>
        <a:p>
          <a:r>
            <a:rPr lang="en-US"/>
            <a:t>Sole Source</a:t>
          </a:r>
        </a:p>
      </dgm:t>
    </dgm:pt>
    <dgm:pt modelId="{83839645-8ED1-4EF1-AAC1-391BCC289E62}" type="parTrans" cxnId="{744244F4-5035-4097-9BF6-B9F2CB049C17}">
      <dgm:prSet/>
      <dgm:spPr/>
      <dgm:t>
        <a:bodyPr/>
        <a:lstStyle/>
        <a:p>
          <a:endParaRPr lang="en-US"/>
        </a:p>
      </dgm:t>
    </dgm:pt>
    <dgm:pt modelId="{5C880CCC-DE9C-4B72-A6C1-987A862CC69B}" type="sibTrans" cxnId="{744244F4-5035-4097-9BF6-B9F2CB049C17}">
      <dgm:prSet/>
      <dgm:spPr/>
      <dgm:t>
        <a:bodyPr/>
        <a:lstStyle/>
        <a:p>
          <a:endParaRPr lang="en-US"/>
        </a:p>
      </dgm:t>
    </dgm:pt>
    <dgm:pt modelId="{D21DB9D2-9071-4DA8-B60D-9A562B180EB4}">
      <dgm:prSet/>
      <dgm:spPr>
        <a:ln>
          <a:solidFill>
            <a:srgbClr val="5F6062"/>
          </a:solidFill>
        </a:ln>
      </dgm:spPr>
      <dgm:t>
        <a:bodyPr/>
        <a:lstStyle/>
        <a:p>
          <a:r>
            <a:rPr lang="en-US"/>
            <a:t>only one source practicably available </a:t>
          </a:r>
        </a:p>
      </dgm:t>
    </dgm:pt>
    <dgm:pt modelId="{814FCDBA-8DC5-4580-BC13-C9E351C5A672}" type="parTrans" cxnId="{8A1328FC-572B-4D9A-A0E2-402E52A05C48}">
      <dgm:prSet/>
      <dgm:spPr/>
      <dgm:t>
        <a:bodyPr/>
        <a:lstStyle/>
        <a:p>
          <a:endParaRPr lang="en-US"/>
        </a:p>
      </dgm:t>
    </dgm:pt>
    <dgm:pt modelId="{AC54D02A-0C92-4C79-8708-46925F99A02E}" type="sibTrans" cxnId="{8A1328FC-572B-4D9A-A0E2-402E52A05C48}">
      <dgm:prSet/>
      <dgm:spPr/>
      <dgm:t>
        <a:bodyPr/>
        <a:lstStyle/>
        <a:p>
          <a:endParaRPr lang="en-US"/>
        </a:p>
      </dgm:t>
    </dgm:pt>
    <dgm:pt modelId="{96BC7E86-B55F-4576-A879-CA08CAE2547B}">
      <dgm:prSet/>
      <dgm:spPr>
        <a:solidFill>
          <a:srgbClr val="00573D"/>
        </a:solidFill>
        <a:ln>
          <a:solidFill>
            <a:srgbClr val="B9975B"/>
          </a:solidFill>
        </a:ln>
      </dgm:spPr>
      <dgm:t>
        <a:bodyPr/>
        <a:lstStyle/>
        <a:p>
          <a:r>
            <a:rPr lang="en-US"/>
            <a:t>Emergency</a:t>
          </a:r>
        </a:p>
      </dgm:t>
    </dgm:pt>
    <dgm:pt modelId="{E88B9F01-480B-493E-8599-B37D3799B2E6}" type="parTrans" cxnId="{03785F52-1654-4AE3-B040-54A1C69C8534}">
      <dgm:prSet/>
      <dgm:spPr/>
      <dgm:t>
        <a:bodyPr/>
        <a:lstStyle/>
        <a:p>
          <a:endParaRPr lang="en-US"/>
        </a:p>
      </dgm:t>
    </dgm:pt>
    <dgm:pt modelId="{C909B017-B716-4F08-B962-3E75A729EF94}" type="sibTrans" cxnId="{03785F52-1654-4AE3-B040-54A1C69C8534}">
      <dgm:prSet/>
      <dgm:spPr/>
      <dgm:t>
        <a:bodyPr/>
        <a:lstStyle/>
        <a:p>
          <a:endParaRPr lang="en-US"/>
        </a:p>
      </dgm:t>
    </dgm:pt>
    <dgm:pt modelId="{91EE93E4-6EF3-47C1-909A-0E02C5912079}">
      <dgm:prSet/>
      <dgm:spPr>
        <a:ln>
          <a:solidFill>
            <a:srgbClr val="5F6062"/>
          </a:solidFill>
        </a:ln>
      </dgm:spPr>
      <dgm:t>
        <a:bodyPr/>
        <a:lstStyle/>
        <a:p>
          <a:r>
            <a:rPr lang="en-US"/>
            <a:t>To Proect personal safety or property</a:t>
          </a:r>
        </a:p>
      </dgm:t>
    </dgm:pt>
    <dgm:pt modelId="{1C7A0FA0-F730-4F2E-8D44-4532907ACA19}" type="parTrans" cxnId="{0D9C3B81-CDC1-418B-95CC-68A4CFAE58CD}">
      <dgm:prSet/>
      <dgm:spPr/>
      <dgm:t>
        <a:bodyPr/>
        <a:lstStyle/>
        <a:p>
          <a:endParaRPr lang="en-US"/>
        </a:p>
      </dgm:t>
    </dgm:pt>
    <dgm:pt modelId="{2986DD54-C3CA-4B3B-8921-26ADA8DA3D69}" type="sibTrans" cxnId="{0D9C3B81-CDC1-418B-95CC-68A4CFAE58CD}">
      <dgm:prSet/>
      <dgm:spPr/>
      <dgm:t>
        <a:bodyPr/>
        <a:lstStyle/>
        <a:p>
          <a:endParaRPr lang="en-US"/>
        </a:p>
      </dgm:t>
    </dgm:pt>
    <dgm:pt modelId="{14F5FA94-D7A0-4D8B-93C4-23F51194BF17}">
      <dgm:prSet/>
      <dgm:spPr>
        <a:solidFill>
          <a:srgbClr val="00573D"/>
        </a:solidFill>
        <a:ln>
          <a:solidFill>
            <a:srgbClr val="B9975B"/>
          </a:solidFill>
        </a:ln>
      </dgm:spPr>
      <dgm:t>
        <a:bodyPr/>
        <a:lstStyle/>
        <a:p>
          <a:r>
            <a:rPr lang="en-US"/>
            <a:t>Public Auction Sale (See 3.30)</a:t>
          </a:r>
        </a:p>
      </dgm:t>
    </dgm:pt>
    <dgm:pt modelId="{97944670-4FE5-4564-8811-4486B3F63ACE}" type="parTrans" cxnId="{3A0AC489-53A4-4BC7-A200-D9F667A88BED}">
      <dgm:prSet/>
      <dgm:spPr/>
      <dgm:t>
        <a:bodyPr/>
        <a:lstStyle/>
        <a:p>
          <a:endParaRPr lang="en-US"/>
        </a:p>
      </dgm:t>
    </dgm:pt>
    <dgm:pt modelId="{16A432B6-3212-4011-9CF1-F91B6A923B62}" type="sibTrans" cxnId="{3A0AC489-53A4-4BC7-A200-D9F667A88BED}">
      <dgm:prSet/>
      <dgm:spPr/>
      <dgm:t>
        <a:bodyPr/>
        <a:lstStyle/>
        <a:p>
          <a:endParaRPr lang="en-US"/>
        </a:p>
      </dgm:t>
    </dgm:pt>
    <dgm:pt modelId="{8B7762D6-25AB-4FA6-A8D0-B4D154C67ABA}">
      <dgm:prSet/>
      <dgm:spPr>
        <a:ln>
          <a:solidFill>
            <a:srgbClr val="5F6062"/>
          </a:solidFill>
        </a:ln>
      </dgm:spPr>
      <dgm:t>
        <a:bodyPr/>
        <a:lstStyle/>
        <a:p>
          <a:r>
            <a:rPr lang="en-US"/>
            <a:t>APSPM 1.4c</a:t>
          </a:r>
        </a:p>
      </dgm:t>
    </dgm:pt>
    <dgm:pt modelId="{9056E8EE-8FD5-4408-8078-0DF427722A97}" type="parTrans" cxnId="{3685479E-9DD4-435D-A43E-BCC13CF108D8}">
      <dgm:prSet/>
      <dgm:spPr/>
      <dgm:t>
        <a:bodyPr/>
        <a:lstStyle/>
        <a:p>
          <a:endParaRPr lang="en-US"/>
        </a:p>
      </dgm:t>
    </dgm:pt>
    <dgm:pt modelId="{1322CC35-C0C1-4F38-BEA0-B30A2A002E98}" type="sibTrans" cxnId="{3685479E-9DD4-435D-A43E-BCC13CF108D8}">
      <dgm:prSet/>
      <dgm:spPr/>
      <dgm:t>
        <a:bodyPr/>
        <a:lstStyle/>
        <a:p>
          <a:endParaRPr lang="en-US"/>
        </a:p>
      </dgm:t>
    </dgm:pt>
    <dgm:pt modelId="{7CF004CE-17A4-4800-B903-649577683567}">
      <dgm:prSet/>
      <dgm:spPr>
        <a:solidFill>
          <a:srgbClr val="00573D"/>
        </a:solidFill>
        <a:ln>
          <a:solidFill>
            <a:srgbClr val="B9975B"/>
          </a:solidFill>
        </a:ln>
      </dgm:spPr>
      <dgm:t>
        <a:bodyPr/>
        <a:lstStyle/>
        <a:p>
          <a:r>
            <a:rPr lang="en-US"/>
            <a:t>Reverse Auction (See 3.31)</a:t>
          </a:r>
        </a:p>
      </dgm:t>
    </dgm:pt>
    <dgm:pt modelId="{E1572712-9FF6-441C-9E5F-6AB89BD0C3A2}" type="parTrans" cxnId="{47DE1457-94A5-463A-8681-1A7BF8B8CEC9}">
      <dgm:prSet/>
      <dgm:spPr/>
      <dgm:t>
        <a:bodyPr/>
        <a:lstStyle/>
        <a:p>
          <a:endParaRPr lang="en-US"/>
        </a:p>
      </dgm:t>
    </dgm:pt>
    <dgm:pt modelId="{9D36224E-871E-4CFC-B2C2-379243B59FFB}" type="sibTrans" cxnId="{47DE1457-94A5-463A-8681-1A7BF8B8CEC9}">
      <dgm:prSet/>
      <dgm:spPr/>
      <dgm:t>
        <a:bodyPr/>
        <a:lstStyle/>
        <a:p>
          <a:endParaRPr lang="en-US"/>
        </a:p>
      </dgm:t>
    </dgm:pt>
    <dgm:pt modelId="{67FD9BEF-6F48-4B63-A713-60DA5DC3CF04}">
      <dgm:prSet/>
      <dgm:spPr>
        <a:ln>
          <a:solidFill>
            <a:srgbClr val="5F6062"/>
          </a:solidFill>
        </a:ln>
      </dgm:spPr>
      <dgm:t>
        <a:bodyPr/>
        <a:lstStyle/>
        <a:p>
          <a:r>
            <a:rPr lang="en-US" dirty="0"/>
            <a:t>Single Quotation</a:t>
          </a:r>
        </a:p>
      </dgm:t>
    </dgm:pt>
    <dgm:pt modelId="{26D737B0-E4A5-4D73-B0F9-0DFA992B2AEE}" type="parTrans" cxnId="{F0EB1CBC-A689-442A-8366-9E55474DA703}">
      <dgm:prSet/>
      <dgm:spPr/>
      <dgm:t>
        <a:bodyPr/>
        <a:lstStyle/>
        <a:p>
          <a:endParaRPr lang="en-US"/>
        </a:p>
      </dgm:t>
    </dgm:pt>
    <dgm:pt modelId="{B1FEC7C3-ECC9-461E-9C6A-A7241DD9AC60}" type="sibTrans" cxnId="{F0EB1CBC-A689-442A-8366-9E55474DA703}">
      <dgm:prSet/>
      <dgm:spPr/>
      <dgm:t>
        <a:bodyPr/>
        <a:lstStyle/>
        <a:p>
          <a:endParaRPr lang="en-US"/>
        </a:p>
      </dgm:t>
    </dgm:pt>
    <dgm:pt modelId="{29E3FB80-1CE8-4C1B-BAB7-40EB68A9EC3F}" type="pres">
      <dgm:prSet presAssocID="{A42133E2-F6BE-41B0-B037-C247B0ECCEFA}" presName="linear" presStyleCnt="0">
        <dgm:presLayoutVars>
          <dgm:dir/>
          <dgm:animLvl val="lvl"/>
          <dgm:resizeHandles val="exact"/>
        </dgm:presLayoutVars>
      </dgm:prSet>
      <dgm:spPr/>
    </dgm:pt>
    <dgm:pt modelId="{A4EBA248-98FF-4B39-B008-10BF1D7FFCF1}" type="pres">
      <dgm:prSet presAssocID="{64EC01DF-A300-4860-9C3D-AD5BD869BE4E}" presName="parentLin" presStyleCnt="0"/>
      <dgm:spPr/>
    </dgm:pt>
    <dgm:pt modelId="{2E806704-8E39-472F-B476-0061A7745614}" type="pres">
      <dgm:prSet presAssocID="{64EC01DF-A300-4860-9C3D-AD5BD869BE4E}" presName="parentLeftMargin" presStyleLbl="node1" presStyleIdx="0" presStyleCnt="7"/>
      <dgm:spPr/>
    </dgm:pt>
    <dgm:pt modelId="{58C4240F-E955-4EF1-9207-231414ECF6B6}" type="pres">
      <dgm:prSet presAssocID="{64EC01DF-A300-4860-9C3D-AD5BD869BE4E}" presName="parentText" presStyleLbl="node1" presStyleIdx="0" presStyleCnt="7">
        <dgm:presLayoutVars>
          <dgm:chMax val="0"/>
          <dgm:bulletEnabled val="1"/>
        </dgm:presLayoutVars>
      </dgm:prSet>
      <dgm:spPr/>
    </dgm:pt>
    <dgm:pt modelId="{5B653D23-BFBF-4095-A0BF-9F632799B48A}" type="pres">
      <dgm:prSet presAssocID="{64EC01DF-A300-4860-9C3D-AD5BD869BE4E}" presName="negativeSpace" presStyleCnt="0"/>
      <dgm:spPr/>
    </dgm:pt>
    <dgm:pt modelId="{E45E7392-8FBD-4EB7-A093-564990318ADB}" type="pres">
      <dgm:prSet presAssocID="{64EC01DF-A300-4860-9C3D-AD5BD869BE4E}" presName="childText" presStyleLbl="conFgAcc1" presStyleIdx="0" presStyleCnt="7">
        <dgm:presLayoutVars>
          <dgm:bulletEnabled val="1"/>
        </dgm:presLayoutVars>
      </dgm:prSet>
      <dgm:spPr/>
    </dgm:pt>
    <dgm:pt modelId="{771FFC2B-BA47-4620-B944-355D6603D1D4}" type="pres">
      <dgm:prSet presAssocID="{B262E762-333D-4396-ADF3-1C88766A48F5}" presName="spaceBetweenRectangles" presStyleCnt="0"/>
      <dgm:spPr/>
    </dgm:pt>
    <dgm:pt modelId="{B7FC9418-7A73-4D7B-8242-4CB75C5E211A}" type="pres">
      <dgm:prSet presAssocID="{B438FF90-C8FE-400C-9608-D1CC760C2F05}" presName="parentLin" presStyleCnt="0"/>
      <dgm:spPr/>
    </dgm:pt>
    <dgm:pt modelId="{D9C70518-B18C-4025-A65B-BE3A8C481627}" type="pres">
      <dgm:prSet presAssocID="{B438FF90-C8FE-400C-9608-D1CC760C2F05}" presName="parentLeftMargin" presStyleLbl="node1" presStyleIdx="0" presStyleCnt="7"/>
      <dgm:spPr/>
    </dgm:pt>
    <dgm:pt modelId="{C214B935-EFDE-46B2-BC7A-8D9722892613}" type="pres">
      <dgm:prSet presAssocID="{B438FF90-C8FE-400C-9608-D1CC760C2F05}" presName="parentText" presStyleLbl="node1" presStyleIdx="1" presStyleCnt="7">
        <dgm:presLayoutVars>
          <dgm:chMax val="0"/>
          <dgm:bulletEnabled val="1"/>
        </dgm:presLayoutVars>
      </dgm:prSet>
      <dgm:spPr/>
    </dgm:pt>
    <dgm:pt modelId="{9BE18EED-6A09-4B24-A243-3B21799C815B}" type="pres">
      <dgm:prSet presAssocID="{B438FF90-C8FE-400C-9608-D1CC760C2F05}" presName="negativeSpace" presStyleCnt="0"/>
      <dgm:spPr/>
    </dgm:pt>
    <dgm:pt modelId="{47F4028A-572B-45F5-9DD4-9723B4A59715}" type="pres">
      <dgm:prSet presAssocID="{B438FF90-C8FE-400C-9608-D1CC760C2F05}" presName="childText" presStyleLbl="conFgAcc1" presStyleIdx="1" presStyleCnt="7">
        <dgm:presLayoutVars>
          <dgm:bulletEnabled val="1"/>
        </dgm:presLayoutVars>
      </dgm:prSet>
      <dgm:spPr/>
    </dgm:pt>
    <dgm:pt modelId="{483BE967-EE36-4BAB-B862-DBA5933DC0A0}" type="pres">
      <dgm:prSet presAssocID="{BDF7E2CB-665A-4AEC-8496-AB6182187547}" presName="spaceBetweenRectangles" presStyleCnt="0"/>
      <dgm:spPr/>
    </dgm:pt>
    <dgm:pt modelId="{ACE9F3C9-8E94-40F6-8383-6CE0C62D2AED}" type="pres">
      <dgm:prSet presAssocID="{9E7D9201-1A7E-40B3-AD45-1FDEC6D05BD7}" presName="parentLin" presStyleCnt="0"/>
      <dgm:spPr/>
    </dgm:pt>
    <dgm:pt modelId="{645656D6-B20B-4E4C-AC3C-71F8C568310B}" type="pres">
      <dgm:prSet presAssocID="{9E7D9201-1A7E-40B3-AD45-1FDEC6D05BD7}" presName="parentLeftMargin" presStyleLbl="node1" presStyleIdx="1" presStyleCnt="7"/>
      <dgm:spPr/>
    </dgm:pt>
    <dgm:pt modelId="{1D45BDA4-84CC-48D0-B8DE-8EABDA892695}" type="pres">
      <dgm:prSet presAssocID="{9E7D9201-1A7E-40B3-AD45-1FDEC6D05BD7}" presName="parentText" presStyleLbl="node1" presStyleIdx="2" presStyleCnt="7" custLinFactNeighborX="2934" custLinFactNeighborY="-26230">
        <dgm:presLayoutVars>
          <dgm:chMax val="0"/>
          <dgm:bulletEnabled val="1"/>
        </dgm:presLayoutVars>
      </dgm:prSet>
      <dgm:spPr/>
    </dgm:pt>
    <dgm:pt modelId="{734FBE6D-73FF-4DB0-974A-BBD7251647A7}" type="pres">
      <dgm:prSet presAssocID="{9E7D9201-1A7E-40B3-AD45-1FDEC6D05BD7}" presName="negativeSpace" presStyleCnt="0"/>
      <dgm:spPr/>
    </dgm:pt>
    <dgm:pt modelId="{22B0FE64-A1FB-4B1E-8240-1CA843AD876B}" type="pres">
      <dgm:prSet presAssocID="{9E7D9201-1A7E-40B3-AD45-1FDEC6D05BD7}" presName="childText" presStyleLbl="conFgAcc1" presStyleIdx="2" presStyleCnt="7">
        <dgm:presLayoutVars>
          <dgm:bulletEnabled val="1"/>
        </dgm:presLayoutVars>
      </dgm:prSet>
      <dgm:spPr/>
    </dgm:pt>
    <dgm:pt modelId="{452AA360-CE26-4916-BD29-22D64B01AFA0}" type="pres">
      <dgm:prSet presAssocID="{CEFB424B-9204-44D5-8C27-5BE09AF4799D}" presName="spaceBetweenRectangles" presStyleCnt="0"/>
      <dgm:spPr/>
    </dgm:pt>
    <dgm:pt modelId="{8BE196E6-3F9F-4853-8678-5CAFE3A821E1}" type="pres">
      <dgm:prSet presAssocID="{6761ED55-79FC-4BAB-93B7-1E6887410F5E}" presName="parentLin" presStyleCnt="0"/>
      <dgm:spPr/>
    </dgm:pt>
    <dgm:pt modelId="{E9D6939F-6556-401D-8CE0-3B9F4662374A}" type="pres">
      <dgm:prSet presAssocID="{6761ED55-79FC-4BAB-93B7-1E6887410F5E}" presName="parentLeftMargin" presStyleLbl="node1" presStyleIdx="2" presStyleCnt="7"/>
      <dgm:spPr/>
    </dgm:pt>
    <dgm:pt modelId="{2EF9CBB0-DA19-4078-ACAD-DF19FFE35F6C}" type="pres">
      <dgm:prSet presAssocID="{6761ED55-79FC-4BAB-93B7-1E6887410F5E}" presName="parentText" presStyleLbl="node1" presStyleIdx="3" presStyleCnt="7" custLinFactNeighborX="8801">
        <dgm:presLayoutVars>
          <dgm:chMax val="0"/>
          <dgm:bulletEnabled val="1"/>
        </dgm:presLayoutVars>
      </dgm:prSet>
      <dgm:spPr/>
    </dgm:pt>
    <dgm:pt modelId="{F8B2F043-4269-4EF1-B67A-0E5021FE19CF}" type="pres">
      <dgm:prSet presAssocID="{6761ED55-79FC-4BAB-93B7-1E6887410F5E}" presName="negativeSpace" presStyleCnt="0"/>
      <dgm:spPr/>
    </dgm:pt>
    <dgm:pt modelId="{52DDA41B-CC7F-4A6A-859C-07B7F8744C60}" type="pres">
      <dgm:prSet presAssocID="{6761ED55-79FC-4BAB-93B7-1E6887410F5E}" presName="childText" presStyleLbl="conFgAcc1" presStyleIdx="3" presStyleCnt="7">
        <dgm:presLayoutVars>
          <dgm:bulletEnabled val="1"/>
        </dgm:presLayoutVars>
      </dgm:prSet>
      <dgm:spPr/>
    </dgm:pt>
    <dgm:pt modelId="{49D8C8B9-BB14-44F2-A1FC-5A85E362FD8F}" type="pres">
      <dgm:prSet presAssocID="{5C880CCC-DE9C-4B72-A6C1-987A862CC69B}" presName="spaceBetweenRectangles" presStyleCnt="0"/>
      <dgm:spPr/>
    </dgm:pt>
    <dgm:pt modelId="{BEAD4AE9-E1B4-48D2-A389-89680E479D4E}" type="pres">
      <dgm:prSet presAssocID="{96BC7E86-B55F-4576-A879-CA08CAE2547B}" presName="parentLin" presStyleCnt="0"/>
      <dgm:spPr/>
    </dgm:pt>
    <dgm:pt modelId="{6A70B341-9FA8-410D-81BB-2AE308DFC180}" type="pres">
      <dgm:prSet presAssocID="{96BC7E86-B55F-4576-A879-CA08CAE2547B}" presName="parentLeftMargin" presStyleLbl="node1" presStyleIdx="3" presStyleCnt="7"/>
      <dgm:spPr/>
    </dgm:pt>
    <dgm:pt modelId="{D3796C74-D7F4-431E-9F03-C792AF4C4BC1}" type="pres">
      <dgm:prSet presAssocID="{96BC7E86-B55F-4576-A879-CA08CAE2547B}" presName="parentText" presStyleLbl="node1" presStyleIdx="4" presStyleCnt="7">
        <dgm:presLayoutVars>
          <dgm:chMax val="0"/>
          <dgm:bulletEnabled val="1"/>
        </dgm:presLayoutVars>
      </dgm:prSet>
      <dgm:spPr/>
    </dgm:pt>
    <dgm:pt modelId="{08E04B37-FECE-4814-9F2B-C6EE1B25A668}" type="pres">
      <dgm:prSet presAssocID="{96BC7E86-B55F-4576-A879-CA08CAE2547B}" presName="negativeSpace" presStyleCnt="0"/>
      <dgm:spPr/>
    </dgm:pt>
    <dgm:pt modelId="{68696B64-2F58-45A3-B2F5-6259265938D6}" type="pres">
      <dgm:prSet presAssocID="{96BC7E86-B55F-4576-A879-CA08CAE2547B}" presName="childText" presStyleLbl="conFgAcc1" presStyleIdx="4" presStyleCnt="7">
        <dgm:presLayoutVars>
          <dgm:bulletEnabled val="1"/>
        </dgm:presLayoutVars>
      </dgm:prSet>
      <dgm:spPr/>
    </dgm:pt>
    <dgm:pt modelId="{B7728AC0-C02C-42E6-9E87-B1A2E86E7EA4}" type="pres">
      <dgm:prSet presAssocID="{C909B017-B716-4F08-B962-3E75A729EF94}" presName="spaceBetweenRectangles" presStyleCnt="0"/>
      <dgm:spPr/>
    </dgm:pt>
    <dgm:pt modelId="{D85A6702-1543-4111-9346-B8E11D4718E8}" type="pres">
      <dgm:prSet presAssocID="{14F5FA94-D7A0-4D8B-93C4-23F51194BF17}" presName="parentLin" presStyleCnt="0"/>
      <dgm:spPr/>
    </dgm:pt>
    <dgm:pt modelId="{19F58DF3-275A-45B0-B481-E4ADBF90CE16}" type="pres">
      <dgm:prSet presAssocID="{14F5FA94-D7A0-4D8B-93C4-23F51194BF17}" presName="parentLeftMargin" presStyleLbl="node1" presStyleIdx="4" presStyleCnt="7"/>
      <dgm:spPr/>
    </dgm:pt>
    <dgm:pt modelId="{D865A48B-8295-4AF2-A952-FEBF0B143813}" type="pres">
      <dgm:prSet presAssocID="{14F5FA94-D7A0-4D8B-93C4-23F51194BF17}" presName="parentText" presStyleLbl="node1" presStyleIdx="5" presStyleCnt="7">
        <dgm:presLayoutVars>
          <dgm:chMax val="0"/>
          <dgm:bulletEnabled val="1"/>
        </dgm:presLayoutVars>
      </dgm:prSet>
      <dgm:spPr/>
    </dgm:pt>
    <dgm:pt modelId="{EF779706-32B7-4EE9-A8D3-43D69D46156B}" type="pres">
      <dgm:prSet presAssocID="{14F5FA94-D7A0-4D8B-93C4-23F51194BF17}" presName="negativeSpace" presStyleCnt="0"/>
      <dgm:spPr/>
    </dgm:pt>
    <dgm:pt modelId="{1B1CAB09-4A89-483C-B9A9-EB174CFC5D08}" type="pres">
      <dgm:prSet presAssocID="{14F5FA94-D7A0-4D8B-93C4-23F51194BF17}" presName="childText" presStyleLbl="conFgAcc1" presStyleIdx="5" presStyleCnt="7">
        <dgm:presLayoutVars>
          <dgm:bulletEnabled val="1"/>
        </dgm:presLayoutVars>
      </dgm:prSet>
      <dgm:spPr/>
    </dgm:pt>
    <dgm:pt modelId="{00CA18D2-B4F4-47DF-83A8-DF3E6102A974}" type="pres">
      <dgm:prSet presAssocID="{16A432B6-3212-4011-9CF1-F91B6A923B62}" presName="spaceBetweenRectangles" presStyleCnt="0"/>
      <dgm:spPr/>
    </dgm:pt>
    <dgm:pt modelId="{D0020147-DBE5-463C-AC35-13FB783B1FD2}" type="pres">
      <dgm:prSet presAssocID="{7CF004CE-17A4-4800-B903-649577683567}" presName="parentLin" presStyleCnt="0"/>
      <dgm:spPr/>
    </dgm:pt>
    <dgm:pt modelId="{76AE6E88-DD1D-4F98-84E8-71C619A27C6F}" type="pres">
      <dgm:prSet presAssocID="{7CF004CE-17A4-4800-B903-649577683567}" presName="parentLeftMargin" presStyleLbl="node1" presStyleIdx="5" presStyleCnt="7"/>
      <dgm:spPr/>
    </dgm:pt>
    <dgm:pt modelId="{D87421B2-DCAB-4074-AF86-A99E672300A0}" type="pres">
      <dgm:prSet presAssocID="{7CF004CE-17A4-4800-B903-649577683567}" presName="parentText" presStyleLbl="node1" presStyleIdx="6" presStyleCnt="7">
        <dgm:presLayoutVars>
          <dgm:chMax val="0"/>
          <dgm:bulletEnabled val="1"/>
        </dgm:presLayoutVars>
      </dgm:prSet>
      <dgm:spPr/>
    </dgm:pt>
    <dgm:pt modelId="{831E344A-C29A-4A7E-918A-1983EC64FFAC}" type="pres">
      <dgm:prSet presAssocID="{7CF004CE-17A4-4800-B903-649577683567}" presName="negativeSpace" presStyleCnt="0"/>
      <dgm:spPr/>
    </dgm:pt>
    <dgm:pt modelId="{86084907-E4C4-40D0-903F-6BD3DDEB7F11}" type="pres">
      <dgm:prSet presAssocID="{7CF004CE-17A4-4800-B903-649577683567}" presName="childText" presStyleLbl="conFgAcc1" presStyleIdx="6" presStyleCnt="7">
        <dgm:presLayoutVars>
          <dgm:bulletEnabled val="1"/>
        </dgm:presLayoutVars>
      </dgm:prSet>
      <dgm:spPr>
        <a:ln>
          <a:solidFill>
            <a:srgbClr val="5F6062"/>
          </a:solidFill>
        </a:ln>
      </dgm:spPr>
    </dgm:pt>
  </dgm:ptLst>
  <dgm:cxnLst>
    <dgm:cxn modelId="{62D80D00-EA5A-40D9-B3DB-479CAC2BEA97}" type="presOf" srcId="{63706670-3C25-4BD4-92E1-19757E7C7A6B}" destId="{E45E7392-8FBD-4EB7-A093-564990318ADB}" srcOrd="0" destOrd="2" presId="urn:microsoft.com/office/officeart/2005/8/layout/list1"/>
    <dgm:cxn modelId="{F5E9CA04-A1BE-4394-9533-D88188633A18}" srcId="{64EC01DF-A300-4860-9C3D-AD5BD869BE4E}" destId="{63706670-3C25-4BD4-92E1-19757E7C7A6B}" srcOrd="2" destOrd="0" parTransId="{FEE7685B-391D-49A4-8E8D-EE26DA28D70F}" sibTransId="{B8D1FD9F-DC77-4362-AE72-19B71796BA3C}"/>
    <dgm:cxn modelId="{83C5F007-4478-4602-9378-7123B0E974F3}" type="presOf" srcId="{6761ED55-79FC-4BAB-93B7-1E6887410F5E}" destId="{E9D6939F-6556-401D-8CE0-3B9F4662374A}" srcOrd="0" destOrd="0" presId="urn:microsoft.com/office/officeart/2005/8/layout/list1"/>
    <dgm:cxn modelId="{DB3DF50F-3CCF-4C82-BE42-41B2A66E3CB1}" srcId="{64EC01DF-A300-4860-9C3D-AD5BD869BE4E}" destId="{653115C6-507A-4692-B343-F5CA7C829020}" srcOrd="0" destOrd="0" parTransId="{99C15937-7013-4BD9-9C68-511314804708}" sibTransId="{E720C945-0B47-4905-976C-2164A14726E4}"/>
    <dgm:cxn modelId="{5669F410-48C6-448A-BDB0-AD813FDC1F55}" type="presOf" srcId="{68840BF2-8C95-4997-9024-8E444DBCE600}" destId="{47F4028A-572B-45F5-9DD4-9723B4A59715}" srcOrd="0" destOrd="0" presId="urn:microsoft.com/office/officeart/2005/8/layout/list1"/>
    <dgm:cxn modelId="{BE723F17-6393-416B-9976-B30C582A846D}" type="presOf" srcId="{14F5FA94-D7A0-4D8B-93C4-23F51194BF17}" destId="{D865A48B-8295-4AF2-A952-FEBF0B143813}" srcOrd="1" destOrd="0" presId="urn:microsoft.com/office/officeart/2005/8/layout/list1"/>
    <dgm:cxn modelId="{B34A8017-FCF2-4561-A26F-451BDD3DCD21}" srcId="{9E7D9201-1A7E-40B3-AD45-1FDEC6D05BD7}" destId="{ECEA46EC-0A32-415F-B4BD-6BE1C92117E4}" srcOrd="0" destOrd="0" parTransId="{A0B1A980-50AD-4729-9831-0E214C6AF2D1}" sibTransId="{2867CFD3-431C-4B81-9417-F1DF04C221B7}"/>
    <dgm:cxn modelId="{0AD2D91B-D2F3-4A95-A6A5-7A2042CC1532}" type="presOf" srcId="{64EC01DF-A300-4860-9C3D-AD5BD869BE4E}" destId="{58C4240F-E955-4EF1-9207-231414ECF6B6}" srcOrd="1" destOrd="0" presId="urn:microsoft.com/office/officeart/2005/8/layout/list1"/>
    <dgm:cxn modelId="{8C3B622B-A9D7-484F-B662-DE08CFC9F8CC}" type="presOf" srcId="{B438FF90-C8FE-400C-9608-D1CC760C2F05}" destId="{D9C70518-B18C-4025-A65B-BE3A8C481627}" srcOrd="0" destOrd="0" presId="urn:microsoft.com/office/officeart/2005/8/layout/list1"/>
    <dgm:cxn modelId="{21C0352C-0AA2-42FD-A762-57AF78C26745}" type="presOf" srcId="{6761ED55-79FC-4BAB-93B7-1E6887410F5E}" destId="{2EF9CBB0-DA19-4078-ACAD-DF19FFE35F6C}" srcOrd="1" destOrd="0" presId="urn:microsoft.com/office/officeart/2005/8/layout/list1"/>
    <dgm:cxn modelId="{66DE5936-5AE9-42D2-B289-F02CE54E2C84}" type="presOf" srcId="{A42133E2-F6BE-41B0-B037-C247B0ECCEFA}" destId="{29E3FB80-1CE8-4C1B-BAB7-40EB68A9EC3F}" srcOrd="0" destOrd="0" presId="urn:microsoft.com/office/officeart/2005/8/layout/list1"/>
    <dgm:cxn modelId="{6BF11737-DD46-404C-B686-BB8BE2F4AEAC}" srcId="{A42133E2-F6BE-41B0-B037-C247B0ECCEFA}" destId="{64EC01DF-A300-4860-9C3D-AD5BD869BE4E}" srcOrd="0" destOrd="0" parTransId="{34E12DFA-63B2-4815-982A-EF1508EF7220}" sibTransId="{B262E762-333D-4396-ADF3-1C88766A48F5}"/>
    <dgm:cxn modelId="{A747A93F-CCDD-42E3-B688-735C3474ED75}" type="presOf" srcId="{7CF004CE-17A4-4800-B903-649577683567}" destId="{D87421B2-DCAB-4074-AF86-A99E672300A0}" srcOrd="1" destOrd="0" presId="urn:microsoft.com/office/officeart/2005/8/layout/list1"/>
    <dgm:cxn modelId="{56F71D40-9A33-497A-AD5D-91C4DEEB6823}" type="presOf" srcId="{D21DB9D2-9071-4DA8-B60D-9A562B180EB4}" destId="{52DDA41B-CC7F-4A6A-859C-07B7F8744C60}" srcOrd="0" destOrd="0" presId="urn:microsoft.com/office/officeart/2005/8/layout/list1"/>
    <dgm:cxn modelId="{5DC47140-0000-4147-AB56-00EE11049151}" type="presOf" srcId="{350B313F-94FC-4845-952A-0387763BFEF5}" destId="{E45E7392-8FBD-4EB7-A093-564990318ADB}" srcOrd="0" destOrd="1" presId="urn:microsoft.com/office/officeart/2005/8/layout/list1"/>
    <dgm:cxn modelId="{A3209A5E-798C-464D-B760-2AA206C6F661}" srcId="{64EC01DF-A300-4860-9C3D-AD5BD869BE4E}" destId="{350B313F-94FC-4845-952A-0387763BFEF5}" srcOrd="1" destOrd="0" parTransId="{D19FE61E-71FE-4D09-AF6D-2A2FDB841DBA}" sibTransId="{ED9143B9-27EB-46A0-A464-65997EE1CA26}"/>
    <dgm:cxn modelId="{E3893061-36FD-451F-B38F-DE2D7E3B613D}" type="presOf" srcId="{96BC7E86-B55F-4576-A879-CA08CAE2547B}" destId="{6A70B341-9FA8-410D-81BB-2AE308DFC180}" srcOrd="0" destOrd="0" presId="urn:microsoft.com/office/officeart/2005/8/layout/list1"/>
    <dgm:cxn modelId="{28F2AD45-24AF-464C-9F74-69DE1DCC306E}" type="presOf" srcId="{14F5FA94-D7A0-4D8B-93C4-23F51194BF17}" destId="{19F58DF3-275A-45B0-B481-E4ADBF90CE16}" srcOrd="0" destOrd="0" presId="urn:microsoft.com/office/officeart/2005/8/layout/list1"/>
    <dgm:cxn modelId="{4BFD4B4B-4DF2-405B-8AA0-4023B202AB90}" type="presOf" srcId="{ECEA46EC-0A32-415F-B4BD-6BE1C92117E4}" destId="{22B0FE64-A1FB-4B1E-8240-1CA843AD876B}" srcOrd="0" destOrd="0" presId="urn:microsoft.com/office/officeart/2005/8/layout/list1"/>
    <dgm:cxn modelId="{32E60770-B180-4B6C-A7F8-192FDE5DA870}" type="presOf" srcId="{B438FF90-C8FE-400C-9608-D1CC760C2F05}" destId="{C214B935-EFDE-46B2-BC7A-8D9722892613}" srcOrd="1" destOrd="0" presId="urn:microsoft.com/office/officeart/2005/8/layout/list1"/>
    <dgm:cxn modelId="{03785F52-1654-4AE3-B040-54A1C69C8534}" srcId="{A42133E2-F6BE-41B0-B037-C247B0ECCEFA}" destId="{96BC7E86-B55F-4576-A879-CA08CAE2547B}" srcOrd="4" destOrd="0" parTransId="{E88B9F01-480B-493E-8599-B37D3799B2E6}" sibTransId="{C909B017-B716-4F08-B962-3E75A729EF94}"/>
    <dgm:cxn modelId="{BD7DB055-9B10-4B70-9266-173584168B73}" type="presOf" srcId="{9E7D9201-1A7E-40B3-AD45-1FDEC6D05BD7}" destId="{645656D6-B20B-4E4C-AC3C-71F8C568310B}" srcOrd="0" destOrd="0" presId="urn:microsoft.com/office/officeart/2005/8/layout/list1"/>
    <dgm:cxn modelId="{47DE1457-94A5-463A-8681-1A7BF8B8CEC9}" srcId="{A42133E2-F6BE-41B0-B037-C247B0ECCEFA}" destId="{7CF004CE-17A4-4800-B903-649577683567}" srcOrd="6" destOrd="0" parTransId="{E1572712-9FF6-441C-9E5F-6AB89BD0C3A2}" sibTransId="{9D36224E-871E-4CFC-B2C2-379243B59FFB}"/>
    <dgm:cxn modelId="{8ACB3C57-FF27-4752-A4E8-62DD7CC9D612}" srcId="{A42133E2-F6BE-41B0-B037-C247B0ECCEFA}" destId="{B438FF90-C8FE-400C-9608-D1CC760C2F05}" srcOrd="1" destOrd="0" parTransId="{90B29993-8D89-453C-9BB5-DE239F2EBA11}" sibTransId="{BDF7E2CB-665A-4AEC-8496-AB6182187547}"/>
    <dgm:cxn modelId="{1C1ECF7D-D80A-41A6-9F5E-1074EEC02153}" type="presOf" srcId="{96BC7E86-B55F-4576-A879-CA08CAE2547B}" destId="{D3796C74-D7F4-431E-9F03-C792AF4C4BC1}" srcOrd="1" destOrd="0" presId="urn:microsoft.com/office/officeart/2005/8/layout/list1"/>
    <dgm:cxn modelId="{0D9C3B81-CDC1-418B-95CC-68A4CFAE58CD}" srcId="{96BC7E86-B55F-4576-A879-CA08CAE2547B}" destId="{91EE93E4-6EF3-47C1-909A-0E02C5912079}" srcOrd="0" destOrd="0" parTransId="{1C7A0FA0-F730-4F2E-8D44-4532907ACA19}" sibTransId="{2986DD54-C3CA-4B3B-8921-26ADA8DA3D69}"/>
    <dgm:cxn modelId="{DF10FF86-5FA3-421B-9965-86E3A1CE99A2}" type="presOf" srcId="{64EC01DF-A300-4860-9C3D-AD5BD869BE4E}" destId="{2E806704-8E39-472F-B476-0061A7745614}" srcOrd="0" destOrd="0" presId="urn:microsoft.com/office/officeart/2005/8/layout/list1"/>
    <dgm:cxn modelId="{AB338D89-ED94-4762-BAD3-DA2CACE6BCA9}" type="presOf" srcId="{7CF004CE-17A4-4800-B903-649577683567}" destId="{76AE6E88-DD1D-4F98-84E8-71C619A27C6F}" srcOrd="0" destOrd="0" presId="urn:microsoft.com/office/officeart/2005/8/layout/list1"/>
    <dgm:cxn modelId="{3A0AC489-53A4-4BC7-A200-D9F667A88BED}" srcId="{A42133E2-F6BE-41B0-B037-C247B0ECCEFA}" destId="{14F5FA94-D7A0-4D8B-93C4-23F51194BF17}" srcOrd="5" destOrd="0" parTransId="{97944670-4FE5-4564-8811-4486B3F63ACE}" sibTransId="{16A432B6-3212-4011-9CF1-F91B6A923B62}"/>
    <dgm:cxn modelId="{72E9EB90-A692-40FF-9241-03C879274DF8}" type="presOf" srcId="{653115C6-507A-4692-B343-F5CA7C829020}" destId="{E45E7392-8FBD-4EB7-A093-564990318ADB}" srcOrd="0" destOrd="0" presId="urn:microsoft.com/office/officeart/2005/8/layout/list1"/>
    <dgm:cxn modelId="{3685479E-9DD4-435D-A43E-BCC13CF108D8}" srcId="{14F5FA94-D7A0-4D8B-93C4-23F51194BF17}" destId="{8B7762D6-25AB-4FA6-A8D0-B4D154C67ABA}" srcOrd="0" destOrd="0" parTransId="{9056E8EE-8FD5-4408-8078-0DF427722A97}" sibTransId="{1322CC35-C0C1-4F38-BEA0-B30A2A002E98}"/>
    <dgm:cxn modelId="{CE687A9E-EFB2-424C-A573-BA9B71C3711D}" type="presOf" srcId="{91EE93E4-6EF3-47C1-909A-0E02C5912079}" destId="{68696B64-2F58-45A3-B2F5-6259265938D6}" srcOrd="0" destOrd="0" presId="urn:microsoft.com/office/officeart/2005/8/layout/list1"/>
    <dgm:cxn modelId="{A12A46B0-7822-4133-B320-0C07167856B2}" type="presOf" srcId="{FF002E3B-A77E-4F2C-8A16-A850E8CF2613}" destId="{E45E7392-8FBD-4EB7-A093-564990318ADB}" srcOrd="0" destOrd="3" presId="urn:microsoft.com/office/officeart/2005/8/layout/list1"/>
    <dgm:cxn modelId="{E44085BA-CEC2-437D-AC9C-7BE764736D39}" srcId="{64EC01DF-A300-4860-9C3D-AD5BD869BE4E}" destId="{FF002E3B-A77E-4F2C-8A16-A850E8CF2613}" srcOrd="3" destOrd="0" parTransId="{4AF7DF40-CDDD-44D9-8476-19864204E470}" sibTransId="{FF26BC38-D2A3-414E-AC36-45288B0F150D}"/>
    <dgm:cxn modelId="{F0EB1CBC-A689-442A-8366-9E55474DA703}" srcId="{64EC01DF-A300-4860-9C3D-AD5BD869BE4E}" destId="{67FD9BEF-6F48-4B63-A713-60DA5DC3CF04}" srcOrd="4" destOrd="0" parTransId="{26D737B0-E4A5-4D73-B0F9-0DFA992B2AEE}" sibTransId="{B1FEC7C3-ECC9-461E-9C6A-A7241DD9AC60}"/>
    <dgm:cxn modelId="{6565DFCD-6064-4623-9C14-96AC414E0074}" type="presOf" srcId="{67FD9BEF-6F48-4B63-A713-60DA5DC3CF04}" destId="{E45E7392-8FBD-4EB7-A093-564990318ADB}" srcOrd="0" destOrd="4" presId="urn:microsoft.com/office/officeart/2005/8/layout/list1"/>
    <dgm:cxn modelId="{12B6B6D2-07B9-451B-9BC2-1EAD3DC7792D}" type="presOf" srcId="{9E7D9201-1A7E-40B3-AD45-1FDEC6D05BD7}" destId="{1D45BDA4-84CC-48D0-B8DE-8EABDA892695}" srcOrd="1" destOrd="0" presId="urn:microsoft.com/office/officeart/2005/8/layout/list1"/>
    <dgm:cxn modelId="{2A43A2DD-6C50-4A26-92A5-CBEF2F73ECF1}" srcId="{B438FF90-C8FE-400C-9608-D1CC760C2F05}" destId="{68840BF2-8C95-4997-9024-8E444DBCE600}" srcOrd="0" destOrd="0" parTransId="{728C6D66-E770-474B-A57C-070F6A298700}" sibTransId="{B95546B1-039E-45F6-9AA7-264A413A3956}"/>
    <dgm:cxn modelId="{E146BFEC-9184-418B-8841-C36B7A28401E}" srcId="{A42133E2-F6BE-41B0-B037-C247B0ECCEFA}" destId="{9E7D9201-1A7E-40B3-AD45-1FDEC6D05BD7}" srcOrd="2" destOrd="0" parTransId="{8D6F5308-FCDD-41B5-9EE7-F7F8190303C2}" sibTransId="{CEFB424B-9204-44D5-8C27-5BE09AF4799D}"/>
    <dgm:cxn modelId="{744244F4-5035-4097-9BF6-B9F2CB049C17}" srcId="{A42133E2-F6BE-41B0-B037-C247B0ECCEFA}" destId="{6761ED55-79FC-4BAB-93B7-1E6887410F5E}" srcOrd="3" destOrd="0" parTransId="{83839645-8ED1-4EF1-AAC1-391BCC289E62}" sibTransId="{5C880CCC-DE9C-4B72-A6C1-987A862CC69B}"/>
    <dgm:cxn modelId="{50338DF4-04BC-41D9-8147-7A2521F8A8B6}" type="presOf" srcId="{8B7762D6-25AB-4FA6-A8D0-B4D154C67ABA}" destId="{1B1CAB09-4A89-483C-B9A9-EB174CFC5D08}" srcOrd="0" destOrd="0" presId="urn:microsoft.com/office/officeart/2005/8/layout/list1"/>
    <dgm:cxn modelId="{8A1328FC-572B-4D9A-A0E2-402E52A05C48}" srcId="{6761ED55-79FC-4BAB-93B7-1E6887410F5E}" destId="{D21DB9D2-9071-4DA8-B60D-9A562B180EB4}" srcOrd="0" destOrd="0" parTransId="{814FCDBA-8DC5-4580-BC13-C9E351C5A672}" sibTransId="{AC54D02A-0C92-4C79-8708-46925F99A02E}"/>
    <dgm:cxn modelId="{7C2EB8EB-5190-4E31-B343-E560A806B54C}" type="presParOf" srcId="{29E3FB80-1CE8-4C1B-BAB7-40EB68A9EC3F}" destId="{A4EBA248-98FF-4B39-B008-10BF1D7FFCF1}" srcOrd="0" destOrd="0" presId="urn:microsoft.com/office/officeart/2005/8/layout/list1"/>
    <dgm:cxn modelId="{C9C4D36A-7DD7-4853-A59E-8A7F088E6980}" type="presParOf" srcId="{A4EBA248-98FF-4B39-B008-10BF1D7FFCF1}" destId="{2E806704-8E39-472F-B476-0061A7745614}" srcOrd="0" destOrd="0" presId="urn:microsoft.com/office/officeart/2005/8/layout/list1"/>
    <dgm:cxn modelId="{D4C33FB5-83B6-4047-8BC1-E55223D75D37}" type="presParOf" srcId="{A4EBA248-98FF-4B39-B008-10BF1D7FFCF1}" destId="{58C4240F-E955-4EF1-9207-231414ECF6B6}" srcOrd="1" destOrd="0" presId="urn:microsoft.com/office/officeart/2005/8/layout/list1"/>
    <dgm:cxn modelId="{706E15E4-0D8B-49B6-926D-59A1E9DBCE26}" type="presParOf" srcId="{29E3FB80-1CE8-4C1B-BAB7-40EB68A9EC3F}" destId="{5B653D23-BFBF-4095-A0BF-9F632799B48A}" srcOrd="1" destOrd="0" presId="urn:microsoft.com/office/officeart/2005/8/layout/list1"/>
    <dgm:cxn modelId="{342180EE-B656-4C0F-A582-112D6C6AD9FA}" type="presParOf" srcId="{29E3FB80-1CE8-4C1B-BAB7-40EB68A9EC3F}" destId="{E45E7392-8FBD-4EB7-A093-564990318ADB}" srcOrd="2" destOrd="0" presId="urn:microsoft.com/office/officeart/2005/8/layout/list1"/>
    <dgm:cxn modelId="{848E7BF1-5284-44EE-8568-55DFA3E920AA}" type="presParOf" srcId="{29E3FB80-1CE8-4C1B-BAB7-40EB68A9EC3F}" destId="{771FFC2B-BA47-4620-B944-355D6603D1D4}" srcOrd="3" destOrd="0" presId="urn:microsoft.com/office/officeart/2005/8/layout/list1"/>
    <dgm:cxn modelId="{D3AC86B5-07F0-46EB-9E17-2B348D69791D}" type="presParOf" srcId="{29E3FB80-1CE8-4C1B-BAB7-40EB68A9EC3F}" destId="{B7FC9418-7A73-4D7B-8242-4CB75C5E211A}" srcOrd="4" destOrd="0" presId="urn:microsoft.com/office/officeart/2005/8/layout/list1"/>
    <dgm:cxn modelId="{79985634-36C9-4639-86BC-A0BEAC7A2A00}" type="presParOf" srcId="{B7FC9418-7A73-4D7B-8242-4CB75C5E211A}" destId="{D9C70518-B18C-4025-A65B-BE3A8C481627}" srcOrd="0" destOrd="0" presId="urn:microsoft.com/office/officeart/2005/8/layout/list1"/>
    <dgm:cxn modelId="{E0B8B3EA-2CAB-424D-87FC-5E330B23F669}" type="presParOf" srcId="{B7FC9418-7A73-4D7B-8242-4CB75C5E211A}" destId="{C214B935-EFDE-46B2-BC7A-8D9722892613}" srcOrd="1" destOrd="0" presId="urn:microsoft.com/office/officeart/2005/8/layout/list1"/>
    <dgm:cxn modelId="{BDDEA290-39A8-4679-A7B1-8615F70CFA31}" type="presParOf" srcId="{29E3FB80-1CE8-4C1B-BAB7-40EB68A9EC3F}" destId="{9BE18EED-6A09-4B24-A243-3B21799C815B}" srcOrd="5" destOrd="0" presId="urn:microsoft.com/office/officeart/2005/8/layout/list1"/>
    <dgm:cxn modelId="{75B60F29-99A2-47AC-AC11-E72EC2A74309}" type="presParOf" srcId="{29E3FB80-1CE8-4C1B-BAB7-40EB68A9EC3F}" destId="{47F4028A-572B-45F5-9DD4-9723B4A59715}" srcOrd="6" destOrd="0" presId="urn:microsoft.com/office/officeart/2005/8/layout/list1"/>
    <dgm:cxn modelId="{E7113C33-FC9D-4BBB-93A5-61248AE1F056}" type="presParOf" srcId="{29E3FB80-1CE8-4C1B-BAB7-40EB68A9EC3F}" destId="{483BE967-EE36-4BAB-B862-DBA5933DC0A0}" srcOrd="7" destOrd="0" presId="urn:microsoft.com/office/officeart/2005/8/layout/list1"/>
    <dgm:cxn modelId="{CC885DE0-D12B-4728-8576-9BE6C6AE59CB}" type="presParOf" srcId="{29E3FB80-1CE8-4C1B-BAB7-40EB68A9EC3F}" destId="{ACE9F3C9-8E94-40F6-8383-6CE0C62D2AED}" srcOrd="8" destOrd="0" presId="urn:microsoft.com/office/officeart/2005/8/layout/list1"/>
    <dgm:cxn modelId="{59596D40-C29A-4B1D-946E-186915E84EB5}" type="presParOf" srcId="{ACE9F3C9-8E94-40F6-8383-6CE0C62D2AED}" destId="{645656D6-B20B-4E4C-AC3C-71F8C568310B}" srcOrd="0" destOrd="0" presId="urn:microsoft.com/office/officeart/2005/8/layout/list1"/>
    <dgm:cxn modelId="{AE560064-300E-455B-8A1A-5B170AC1C39D}" type="presParOf" srcId="{ACE9F3C9-8E94-40F6-8383-6CE0C62D2AED}" destId="{1D45BDA4-84CC-48D0-B8DE-8EABDA892695}" srcOrd="1" destOrd="0" presId="urn:microsoft.com/office/officeart/2005/8/layout/list1"/>
    <dgm:cxn modelId="{B8D097E5-C8A2-4B44-907D-6362E3235236}" type="presParOf" srcId="{29E3FB80-1CE8-4C1B-BAB7-40EB68A9EC3F}" destId="{734FBE6D-73FF-4DB0-974A-BBD7251647A7}" srcOrd="9" destOrd="0" presId="urn:microsoft.com/office/officeart/2005/8/layout/list1"/>
    <dgm:cxn modelId="{367DED35-576C-41DF-BBCC-ECF1A1A9C036}" type="presParOf" srcId="{29E3FB80-1CE8-4C1B-BAB7-40EB68A9EC3F}" destId="{22B0FE64-A1FB-4B1E-8240-1CA843AD876B}" srcOrd="10" destOrd="0" presId="urn:microsoft.com/office/officeart/2005/8/layout/list1"/>
    <dgm:cxn modelId="{5F650725-1912-47E0-8873-0BE8ED9C3B61}" type="presParOf" srcId="{29E3FB80-1CE8-4C1B-BAB7-40EB68A9EC3F}" destId="{452AA360-CE26-4916-BD29-22D64B01AFA0}" srcOrd="11" destOrd="0" presId="urn:microsoft.com/office/officeart/2005/8/layout/list1"/>
    <dgm:cxn modelId="{C7D8E33D-6AC1-41CE-B9A1-8C158B9F6A9B}" type="presParOf" srcId="{29E3FB80-1CE8-4C1B-BAB7-40EB68A9EC3F}" destId="{8BE196E6-3F9F-4853-8678-5CAFE3A821E1}" srcOrd="12" destOrd="0" presId="urn:microsoft.com/office/officeart/2005/8/layout/list1"/>
    <dgm:cxn modelId="{7EC3B275-CC0A-4E82-872D-EC598C9E0813}" type="presParOf" srcId="{8BE196E6-3F9F-4853-8678-5CAFE3A821E1}" destId="{E9D6939F-6556-401D-8CE0-3B9F4662374A}" srcOrd="0" destOrd="0" presId="urn:microsoft.com/office/officeart/2005/8/layout/list1"/>
    <dgm:cxn modelId="{4329CFD5-1FF2-46E5-B970-20F6AA085623}" type="presParOf" srcId="{8BE196E6-3F9F-4853-8678-5CAFE3A821E1}" destId="{2EF9CBB0-DA19-4078-ACAD-DF19FFE35F6C}" srcOrd="1" destOrd="0" presId="urn:microsoft.com/office/officeart/2005/8/layout/list1"/>
    <dgm:cxn modelId="{7CF7B075-E486-4E84-8BA5-ECA08384A919}" type="presParOf" srcId="{29E3FB80-1CE8-4C1B-BAB7-40EB68A9EC3F}" destId="{F8B2F043-4269-4EF1-B67A-0E5021FE19CF}" srcOrd="13" destOrd="0" presId="urn:microsoft.com/office/officeart/2005/8/layout/list1"/>
    <dgm:cxn modelId="{ADD25AB7-CA87-49C5-BEDC-5D5F5ACE908F}" type="presParOf" srcId="{29E3FB80-1CE8-4C1B-BAB7-40EB68A9EC3F}" destId="{52DDA41B-CC7F-4A6A-859C-07B7F8744C60}" srcOrd="14" destOrd="0" presId="urn:microsoft.com/office/officeart/2005/8/layout/list1"/>
    <dgm:cxn modelId="{C6D57EC2-F0A8-4356-BC95-5502BBF2CFD6}" type="presParOf" srcId="{29E3FB80-1CE8-4C1B-BAB7-40EB68A9EC3F}" destId="{49D8C8B9-BB14-44F2-A1FC-5A85E362FD8F}" srcOrd="15" destOrd="0" presId="urn:microsoft.com/office/officeart/2005/8/layout/list1"/>
    <dgm:cxn modelId="{ED4EBD80-AEE9-4D94-B079-417F3335605C}" type="presParOf" srcId="{29E3FB80-1CE8-4C1B-BAB7-40EB68A9EC3F}" destId="{BEAD4AE9-E1B4-48D2-A389-89680E479D4E}" srcOrd="16" destOrd="0" presId="urn:microsoft.com/office/officeart/2005/8/layout/list1"/>
    <dgm:cxn modelId="{B6C27690-2E39-4FAC-BBC2-904684B219C6}" type="presParOf" srcId="{BEAD4AE9-E1B4-48D2-A389-89680E479D4E}" destId="{6A70B341-9FA8-410D-81BB-2AE308DFC180}" srcOrd="0" destOrd="0" presId="urn:microsoft.com/office/officeart/2005/8/layout/list1"/>
    <dgm:cxn modelId="{304961E4-98C9-4F79-8B49-340FDB042BBF}" type="presParOf" srcId="{BEAD4AE9-E1B4-48D2-A389-89680E479D4E}" destId="{D3796C74-D7F4-431E-9F03-C792AF4C4BC1}" srcOrd="1" destOrd="0" presId="urn:microsoft.com/office/officeart/2005/8/layout/list1"/>
    <dgm:cxn modelId="{C03CFF38-E427-4ED8-8B19-A171591677D6}" type="presParOf" srcId="{29E3FB80-1CE8-4C1B-BAB7-40EB68A9EC3F}" destId="{08E04B37-FECE-4814-9F2B-C6EE1B25A668}" srcOrd="17" destOrd="0" presId="urn:microsoft.com/office/officeart/2005/8/layout/list1"/>
    <dgm:cxn modelId="{6A9DF1D7-EE14-4328-BD7C-81D3DAF30058}" type="presParOf" srcId="{29E3FB80-1CE8-4C1B-BAB7-40EB68A9EC3F}" destId="{68696B64-2F58-45A3-B2F5-6259265938D6}" srcOrd="18" destOrd="0" presId="urn:microsoft.com/office/officeart/2005/8/layout/list1"/>
    <dgm:cxn modelId="{CA04307C-5421-4DFC-89D5-7196CE58D339}" type="presParOf" srcId="{29E3FB80-1CE8-4C1B-BAB7-40EB68A9EC3F}" destId="{B7728AC0-C02C-42E6-9E87-B1A2E86E7EA4}" srcOrd="19" destOrd="0" presId="urn:microsoft.com/office/officeart/2005/8/layout/list1"/>
    <dgm:cxn modelId="{C6737439-CB04-4B17-8EAD-C7A98F05816C}" type="presParOf" srcId="{29E3FB80-1CE8-4C1B-BAB7-40EB68A9EC3F}" destId="{D85A6702-1543-4111-9346-B8E11D4718E8}" srcOrd="20" destOrd="0" presId="urn:microsoft.com/office/officeart/2005/8/layout/list1"/>
    <dgm:cxn modelId="{FADC3BDC-5BAF-472B-BE48-BAF4EAE556F6}" type="presParOf" srcId="{D85A6702-1543-4111-9346-B8E11D4718E8}" destId="{19F58DF3-275A-45B0-B481-E4ADBF90CE16}" srcOrd="0" destOrd="0" presId="urn:microsoft.com/office/officeart/2005/8/layout/list1"/>
    <dgm:cxn modelId="{AC260975-8F13-4540-97E2-4F4AC56F9F70}" type="presParOf" srcId="{D85A6702-1543-4111-9346-B8E11D4718E8}" destId="{D865A48B-8295-4AF2-A952-FEBF0B143813}" srcOrd="1" destOrd="0" presId="urn:microsoft.com/office/officeart/2005/8/layout/list1"/>
    <dgm:cxn modelId="{384C4A47-D849-4FDB-AD7F-A1EDFDA71FA3}" type="presParOf" srcId="{29E3FB80-1CE8-4C1B-BAB7-40EB68A9EC3F}" destId="{EF779706-32B7-4EE9-A8D3-43D69D46156B}" srcOrd="21" destOrd="0" presId="urn:microsoft.com/office/officeart/2005/8/layout/list1"/>
    <dgm:cxn modelId="{B8F8CA63-E223-402A-BCC2-F99E1F129FF9}" type="presParOf" srcId="{29E3FB80-1CE8-4C1B-BAB7-40EB68A9EC3F}" destId="{1B1CAB09-4A89-483C-B9A9-EB174CFC5D08}" srcOrd="22" destOrd="0" presId="urn:microsoft.com/office/officeart/2005/8/layout/list1"/>
    <dgm:cxn modelId="{069443DA-ED2C-4079-96BB-28FD2C909C15}" type="presParOf" srcId="{29E3FB80-1CE8-4C1B-BAB7-40EB68A9EC3F}" destId="{00CA18D2-B4F4-47DF-83A8-DF3E6102A974}" srcOrd="23" destOrd="0" presId="urn:microsoft.com/office/officeart/2005/8/layout/list1"/>
    <dgm:cxn modelId="{1A80B5CE-04AB-49C1-AEF2-641B99C09C3B}" type="presParOf" srcId="{29E3FB80-1CE8-4C1B-BAB7-40EB68A9EC3F}" destId="{D0020147-DBE5-463C-AC35-13FB783B1FD2}" srcOrd="24" destOrd="0" presId="urn:microsoft.com/office/officeart/2005/8/layout/list1"/>
    <dgm:cxn modelId="{458C559C-1119-421E-83C3-DDE46C08CE34}" type="presParOf" srcId="{D0020147-DBE5-463C-AC35-13FB783B1FD2}" destId="{76AE6E88-DD1D-4F98-84E8-71C619A27C6F}" srcOrd="0" destOrd="0" presId="urn:microsoft.com/office/officeart/2005/8/layout/list1"/>
    <dgm:cxn modelId="{F026B5D6-6A7E-467A-95E5-B9DB91D61E03}" type="presParOf" srcId="{D0020147-DBE5-463C-AC35-13FB783B1FD2}" destId="{D87421B2-DCAB-4074-AF86-A99E672300A0}" srcOrd="1" destOrd="0" presId="urn:microsoft.com/office/officeart/2005/8/layout/list1"/>
    <dgm:cxn modelId="{C244B08B-F132-4B71-B5D3-E2E33587E462}" type="presParOf" srcId="{29E3FB80-1CE8-4C1B-BAB7-40EB68A9EC3F}" destId="{831E344A-C29A-4A7E-918A-1983EC64FFAC}" srcOrd="25" destOrd="0" presId="urn:microsoft.com/office/officeart/2005/8/layout/list1"/>
    <dgm:cxn modelId="{6640EB62-ACC1-41B7-AB45-DAAF4EE740B8}" type="presParOf" srcId="{29E3FB80-1CE8-4C1B-BAB7-40EB68A9EC3F}" destId="{86084907-E4C4-40D0-903F-6BD3DDEB7F11}"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30C172-EFCC-4CFC-805D-C5F2C7136AE2}" type="doc">
      <dgm:prSet loTypeId="urn:microsoft.com/office/officeart/2005/8/layout/process5" loCatId="process" qsTypeId="urn:microsoft.com/office/officeart/2005/8/quickstyle/simple2" qsCatId="simple" csTypeId="urn:microsoft.com/office/officeart/2005/8/colors/accent0_3" csCatId="mainScheme" phldr="1"/>
      <dgm:spPr/>
      <dgm:t>
        <a:bodyPr/>
        <a:lstStyle/>
        <a:p>
          <a:endParaRPr lang="en-US"/>
        </a:p>
      </dgm:t>
    </dgm:pt>
    <dgm:pt modelId="{C7EB537D-CC5C-4B2D-B5CE-F6B3810D6841}">
      <dgm:prSet/>
      <dgm:spPr>
        <a:solidFill>
          <a:srgbClr val="5F6062"/>
        </a:solidFill>
      </dgm:spPr>
      <dgm:t>
        <a:bodyPr/>
        <a:lstStyle/>
        <a:p>
          <a:r>
            <a:rPr lang="en-US" dirty="0"/>
            <a:t>Determine needs</a:t>
          </a:r>
        </a:p>
      </dgm:t>
    </dgm:pt>
    <dgm:pt modelId="{21E5F0DE-9A9E-45E0-81DF-D40E9A829B19}" type="parTrans" cxnId="{A6D8B954-E715-4FBA-B4B6-D5BEB71490EC}">
      <dgm:prSet/>
      <dgm:spPr/>
      <dgm:t>
        <a:bodyPr/>
        <a:lstStyle/>
        <a:p>
          <a:endParaRPr lang="en-US"/>
        </a:p>
      </dgm:t>
    </dgm:pt>
    <dgm:pt modelId="{C00E5F30-DAD9-4F2F-A731-415FE49C6BBB}" type="sibTrans" cxnId="{A6D8B954-E715-4FBA-B4B6-D5BEB71490EC}">
      <dgm:prSet/>
      <dgm:spPr>
        <a:solidFill>
          <a:srgbClr val="00573D"/>
        </a:solidFill>
      </dgm:spPr>
      <dgm:t>
        <a:bodyPr/>
        <a:lstStyle/>
        <a:p>
          <a:endParaRPr lang="en-US"/>
        </a:p>
      </dgm:t>
    </dgm:pt>
    <dgm:pt modelId="{446C3ACA-30B9-484A-A557-225503015C49}">
      <dgm:prSet/>
      <dgm:spPr>
        <a:solidFill>
          <a:srgbClr val="5F6062"/>
        </a:solidFill>
      </dgm:spPr>
      <dgm:t>
        <a:bodyPr/>
        <a:lstStyle/>
        <a:p>
          <a:r>
            <a:rPr lang="en-US" dirty="0"/>
            <a:t>If over 10k collectively, contact Procurement. If not move to next step</a:t>
          </a:r>
        </a:p>
      </dgm:t>
    </dgm:pt>
    <dgm:pt modelId="{C9DB1843-306C-4781-9CCB-F34187B90D2F}" type="parTrans" cxnId="{4E1EA5FE-BC11-49BF-8F0E-C3655D97B2C6}">
      <dgm:prSet/>
      <dgm:spPr/>
      <dgm:t>
        <a:bodyPr/>
        <a:lstStyle/>
        <a:p>
          <a:endParaRPr lang="en-US"/>
        </a:p>
      </dgm:t>
    </dgm:pt>
    <dgm:pt modelId="{71A4CCFD-A1C5-4910-945E-271C2EA703B8}" type="sibTrans" cxnId="{4E1EA5FE-BC11-49BF-8F0E-C3655D97B2C6}">
      <dgm:prSet/>
      <dgm:spPr>
        <a:solidFill>
          <a:srgbClr val="00573D"/>
        </a:solidFill>
      </dgm:spPr>
      <dgm:t>
        <a:bodyPr/>
        <a:lstStyle/>
        <a:p>
          <a:endParaRPr lang="en-US"/>
        </a:p>
      </dgm:t>
    </dgm:pt>
    <dgm:pt modelId="{C658173F-1B24-41CE-A4EA-3DB8FE19D8D4}">
      <dgm:prSet/>
      <dgm:spPr>
        <a:solidFill>
          <a:srgbClr val="5F6062"/>
        </a:solidFill>
      </dgm:spPr>
      <dgm:t>
        <a:bodyPr/>
        <a:lstStyle/>
        <a:p>
          <a:r>
            <a:rPr lang="en-US" dirty="0"/>
            <a:t>If needed, obtain waiver (when in doubt, reach out)</a:t>
          </a:r>
        </a:p>
      </dgm:t>
    </dgm:pt>
    <dgm:pt modelId="{D5E28E24-B8D8-445F-A3C8-A939E9F9D284}" type="parTrans" cxnId="{FF211F7E-49EE-4A97-81C0-E653F23E5312}">
      <dgm:prSet/>
      <dgm:spPr/>
      <dgm:t>
        <a:bodyPr/>
        <a:lstStyle/>
        <a:p>
          <a:endParaRPr lang="en-US"/>
        </a:p>
      </dgm:t>
    </dgm:pt>
    <dgm:pt modelId="{DBC904C0-7A0D-402A-822E-3294CC3BB93B}" type="sibTrans" cxnId="{FF211F7E-49EE-4A97-81C0-E653F23E5312}">
      <dgm:prSet/>
      <dgm:spPr>
        <a:solidFill>
          <a:srgbClr val="00573D"/>
        </a:solidFill>
      </dgm:spPr>
      <dgm:t>
        <a:bodyPr/>
        <a:lstStyle/>
        <a:p>
          <a:endParaRPr lang="en-US"/>
        </a:p>
      </dgm:t>
    </dgm:pt>
    <dgm:pt modelId="{DD612EA6-B9C3-4D1B-9019-5F07D0B0465B}">
      <dgm:prSet/>
      <dgm:spPr>
        <a:solidFill>
          <a:srgbClr val="5F6062"/>
        </a:solidFill>
      </dgm:spPr>
      <dgm:t>
        <a:bodyPr/>
        <a:lstStyle/>
        <a:p>
          <a:r>
            <a:rPr lang="en-US" dirty="0"/>
            <a:t>End User submits requisition in </a:t>
          </a:r>
          <a:r>
            <a:rPr lang="en-US" dirty="0" err="1"/>
            <a:t>eVA</a:t>
          </a:r>
          <a:r>
            <a:rPr lang="en-US" dirty="0"/>
            <a:t> with all supporting documentation</a:t>
          </a:r>
        </a:p>
      </dgm:t>
    </dgm:pt>
    <dgm:pt modelId="{DD9E68B1-6B00-446D-8ED2-887FE48801EA}" type="parTrans" cxnId="{F10CE4FE-C8BB-4D79-870F-8DC6A2247EBF}">
      <dgm:prSet/>
      <dgm:spPr/>
      <dgm:t>
        <a:bodyPr/>
        <a:lstStyle/>
        <a:p>
          <a:endParaRPr lang="en-US"/>
        </a:p>
      </dgm:t>
    </dgm:pt>
    <dgm:pt modelId="{AE9C85E6-F001-4A00-9559-2F40F0C38C05}" type="sibTrans" cxnId="{F10CE4FE-C8BB-4D79-870F-8DC6A2247EBF}">
      <dgm:prSet/>
      <dgm:spPr>
        <a:solidFill>
          <a:srgbClr val="00573D"/>
        </a:solidFill>
      </dgm:spPr>
      <dgm:t>
        <a:bodyPr/>
        <a:lstStyle/>
        <a:p>
          <a:endParaRPr lang="en-US"/>
        </a:p>
      </dgm:t>
    </dgm:pt>
    <dgm:pt modelId="{1EC98DDD-68FF-4AA7-8B21-E86243B4FC5B}">
      <dgm:prSet/>
      <dgm:spPr>
        <a:solidFill>
          <a:srgbClr val="5F6062"/>
        </a:solidFill>
      </dgm:spPr>
      <dgm:t>
        <a:bodyPr/>
        <a:lstStyle/>
        <a:p>
          <a:r>
            <a:rPr lang="en-US" dirty="0"/>
            <a:t>Order goes through internal </a:t>
          </a:r>
          <a:r>
            <a:rPr lang="en-US" dirty="0" err="1"/>
            <a:t>eVA</a:t>
          </a:r>
          <a:r>
            <a:rPr lang="en-US" dirty="0"/>
            <a:t> approval process</a:t>
          </a:r>
        </a:p>
      </dgm:t>
    </dgm:pt>
    <dgm:pt modelId="{74C2F6ED-7FEE-45B7-AADA-AA29D1B0D452}" type="parTrans" cxnId="{E37246AC-9218-4DFA-88A5-447D7F353574}">
      <dgm:prSet/>
      <dgm:spPr/>
      <dgm:t>
        <a:bodyPr/>
        <a:lstStyle/>
        <a:p>
          <a:endParaRPr lang="en-US"/>
        </a:p>
      </dgm:t>
    </dgm:pt>
    <dgm:pt modelId="{FD80184A-073B-4B48-AEFB-DCC4F82D9A86}" type="sibTrans" cxnId="{E37246AC-9218-4DFA-88A5-447D7F353574}">
      <dgm:prSet/>
      <dgm:spPr>
        <a:solidFill>
          <a:srgbClr val="00573D"/>
        </a:solidFill>
      </dgm:spPr>
      <dgm:t>
        <a:bodyPr/>
        <a:lstStyle/>
        <a:p>
          <a:endParaRPr lang="en-US"/>
        </a:p>
      </dgm:t>
    </dgm:pt>
    <dgm:pt modelId="{A6288E03-5D84-4BFE-B3D3-AED89AFCAAAD}">
      <dgm:prSet/>
      <dgm:spPr>
        <a:solidFill>
          <a:srgbClr val="5F6062"/>
        </a:solidFill>
      </dgm:spPr>
      <dgm:t>
        <a:bodyPr/>
        <a:lstStyle/>
        <a:p>
          <a:r>
            <a:rPr lang="en-US" dirty="0"/>
            <a:t>Once order is approved in </a:t>
          </a:r>
          <a:r>
            <a:rPr lang="en-US" dirty="0" err="1"/>
            <a:t>eVA</a:t>
          </a:r>
          <a:r>
            <a:rPr lang="en-US" dirty="0"/>
            <a:t>, it is sent to the vendor </a:t>
          </a:r>
        </a:p>
      </dgm:t>
    </dgm:pt>
    <dgm:pt modelId="{73A98589-ABF6-429C-8813-399BDB18128C}" type="parTrans" cxnId="{71E6723E-9B8C-4EAA-B6F9-38CFDCAE6731}">
      <dgm:prSet/>
      <dgm:spPr/>
      <dgm:t>
        <a:bodyPr/>
        <a:lstStyle/>
        <a:p>
          <a:endParaRPr lang="en-US"/>
        </a:p>
      </dgm:t>
    </dgm:pt>
    <dgm:pt modelId="{DF3922B3-60CF-4D1D-B326-4FCAC7E1B5FA}" type="sibTrans" cxnId="{71E6723E-9B8C-4EAA-B6F9-38CFDCAE6731}">
      <dgm:prSet/>
      <dgm:spPr>
        <a:solidFill>
          <a:srgbClr val="00573D"/>
        </a:solidFill>
      </dgm:spPr>
      <dgm:t>
        <a:bodyPr/>
        <a:lstStyle/>
        <a:p>
          <a:endParaRPr lang="en-US"/>
        </a:p>
      </dgm:t>
    </dgm:pt>
    <dgm:pt modelId="{0780C7EF-443F-42C6-ABE0-BBEC741D6FBD}">
      <dgm:prSet/>
      <dgm:spPr>
        <a:solidFill>
          <a:srgbClr val="5F6062"/>
        </a:solidFill>
      </dgm:spPr>
      <dgm:t>
        <a:bodyPr/>
        <a:lstStyle/>
        <a:p>
          <a:r>
            <a:rPr lang="en-US" dirty="0"/>
            <a:t>Ensure you are verifying all goods/services received</a:t>
          </a:r>
        </a:p>
      </dgm:t>
    </dgm:pt>
    <dgm:pt modelId="{CA986E36-1660-4B67-8B6A-A74C3C15E291}" type="parTrans" cxnId="{3A3CAD89-314F-420B-853A-EC2CAD5A48A9}">
      <dgm:prSet/>
      <dgm:spPr/>
      <dgm:t>
        <a:bodyPr/>
        <a:lstStyle/>
        <a:p>
          <a:endParaRPr lang="en-US"/>
        </a:p>
      </dgm:t>
    </dgm:pt>
    <dgm:pt modelId="{BBE7876B-12A4-485E-B169-4FCAB5ACBF16}" type="sibTrans" cxnId="{3A3CAD89-314F-420B-853A-EC2CAD5A48A9}">
      <dgm:prSet/>
      <dgm:spPr>
        <a:solidFill>
          <a:srgbClr val="00573D"/>
        </a:solidFill>
      </dgm:spPr>
      <dgm:t>
        <a:bodyPr/>
        <a:lstStyle/>
        <a:p>
          <a:endParaRPr lang="en-US"/>
        </a:p>
      </dgm:t>
    </dgm:pt>
    <dgm:pt modelId="{E0940C94-A910-4762-B774-0A2BA787E1C2}">
      <dgm:prSet/>
      <dgm:spPr>
        <a:solidFill>
          <a:srgbClr val="5F6062"/>
        </a:solidFill>
      </dgm:spPr>
      <dgm:t>
        <a:bodyPr/>
        <a:lstStyle/>
        <a:p>
          <a:r>
            <a:rPr lang="en-US" dirty="0"/>
            <a:t>End user receives goods/services in </a:t>
          </a:r>
          <a:r>
            <a:rPr lang="en-US" dirty="0" err="1"/>
            <a:t>eVA</a:t>
          </a:r>
          <a:r>
            <a:rPr lang="en-US" dirty="0"/>
            <a:t> - MUST be done within 3 business days</a:t>
          </a:r>
        </a:p>
      </dgm:t>
    </dgm:pt>
    <dgm:pt modelId="{6426E36B-A2E3-4232-BBCB-8DF89F3ECDB5}" type="parTrans" cxnId="{8BAAD571-94F6-4EB3-A71F-C35D63FF7B20}">
      <dgm:prSet/>
      <dgm:spPr/>
      <dgm:t>
        <a:bodyPr/>
        <a:lstStyle/>
        <a:p>
          <a:endParaRPr lang="en-US"/>
        </a:p>
      </dgm:t>
    </dgm:pt>
    <dgm:pt modelId="{D2FA1E32-BD53-4C97-B303-9A4A53EFBF00}" type="sibTrans" cxnId="{8BAAD571-94F6-4EB3-A71F-C35D63FF7B20}">
      <dgm:prSet/>
      <dgm:spPr>
        <a:solidFill>
          <a:srgbClr val="00573D"/>
        </a:solidFill>
      </dgm:spPr>
      <dgm:t>
        <a:bodyPr/>
        <a:lstStyle/>
        <a:p>
          <a:endParaRPr lang="en-US"/>
        </a:p>
      </dgm:t>
    </dgm:pt>
    <dgm:pt modelId="{75F79664-AB03-4EAE-B278-2AD7040DBC3E}">
      <dgm:prSet/>
      <dgm:spPr>
        <a:solidFill>
          <a:srgbClr val="5F6062"/>
        </a:solidFill>
      </dgm:spPr>
      <dgm:t>
        <a:bodyPr/>
        <a:lstStyle/>
        <a:p>
          <a:r>
            <a:rPr lang="en-US" dirty="0"/>
            <a:t>End user receive invoice and processes payment OR payment request form</a:t>
          </a:r>
        </a:p>
      </dgm:t>
    </dgm:pt>
    <dgm:pt modelId="{2A7C89F1-F9DE-425C-A06A-FB4BD4324600}" type="parTrans" cxnId="{36AA33F2-952A-443D-ABF5-05F93AF6F86D}">
      <dgm:prSet/>
      <dgm:spPr/>
      <dgm:t>
        <a:bodyPr/>
        <a:lstStyle/>
        <a:p>
          <a:endParaRPr lang="en-US"/>
        </a:p>
      </dgm:t>
    </dgm:pt>
    <dgm:pt modelId="{63A7AEA3-C2F8-4716-821B-2C9C21EFCA82}" type="sibTrans" cxnId="{36AA33F2-952A-443D-ABF5-05F93AF6F86D}">
      <dgm:prSet/>
      <dgm:spPr>
        <a:solidFill>
          <a:srgbClr val="00573D"/>
        </a:solidFill>
      </dgm:spPr>
      <dgm:t>
        <a:bodyPr/>
        <a:lstStyle/>
        <a:p>
          <a:endParaRPr lang="en-US"/>
        </a:p>
      </dgm:t>
    </dgm:pt>
    <dgm:pt modelId="{D285E9F8-42AF-4567-882C-513560B25627}">
      <dgm:prSet/>
      <dgm:spPr>
        <a:solidFill>
          <a:srgbClr val="5F6062"/>
        </a:solidFill>
      </dgm:spPr>
      <dgm:t>
        <a:bodyPr/>
        <a:lstStyle/>
        <a:p>
          <a:r>
            <a:rPr lang="en-US" dirty="0"/>
            <a:t>Payment is processed</a:t>
          </a:r>
        </a:p>
      </dgm:t>
    </dgm:pt>
    <dgm:pt modelId="{786AF04C-6F6C-42A5-ACE5-276407BA6A7E}" type="parTrans" cxnId="{10564013-217A-4B98-BA50-4E18B3907CC3}">
      <dgm:prSet/>
      <dgm:spPr/>
      <dgm:t>
        <a:bodyPr/>
        <a:lstStyle/>
        <a:p>
          <a:endParaRPr lang="en-US"/>
        </a:p>
      </dgm:t>
    </dgm:pt>
    <dgm:pt modelId="{AFEA1D05-E18D-4C9A-9F1E-0259E744068A}" type="sibTrans" cxnId="{10564013-217A-4B98-BA50-4E18B3907CC3}">
      <dgm:prSet/>
      <dgm:spPr>
        <a:solidFill>
          <a:srgbClr val="00573D"/>
        </a:solidFill>
      </dgm:spPr>
      <dgm:t>
        <a:bodyPr/>
        <a:lstStyle/>
        <a:p>
          <a:endParaRPr lang="en-US"/>
        </a:p>
      </dgm:t>
    </dgm:pt>
    <dgm:pt modelId="{466FFE00-D3A0-4A63-8258-1577647BA749}">
      <dgm:prSet/>
      <dgm:spPr>
        <a:solidFill>
          <a:srgbClr val="5F6062"/>
        </a:solidFill>
      </dgm:spPr>
      <dgm:t>
        <a:bodyPr/>
        <a:lstStyle/>
        <a:p>
          <a:r>
            <a:rPr lang="en-US" dirty="0"/>
            <a:t>Procurement Cycle Complete</a:t>
          </a:r>
        </a:p>
      </dgm:t>
    </dgm:pt>
    <dgm:pt modelId="{4DDB4BA5-30D8-426C-9497-E5CF7A4E29AD}" type="parTrans" cxnId="{B143B82F-AD08-467F-A99B-F0F825CB1E2E}">
      <dgm:prSet/>
      <dgm:spPr/>
      <dgm:t>
        <a:bodyPr/>
        <a:lstStyle/>
        <a:p>
          <a:endParaRPr lang="en-US"/>
        </a:p>
      </dgm:t>
    </dgm:pt>
    <dgm:pt modelId="{B3FD5EF5-7AF0-48CF-A58A-A90F51A4601E}" type="sibTrans" cxnId="{B143B82F-AD08-467F-A99B-F0F825CB1E2E}">
      <dgm:prSet/>
      <dgm:spPr/>
      <dgm:t>
        <a:bodyPr/>
        <a:lstStyle/>
        <a:p>
          <a:endParaRPr lang="en-US"/>
        </a:p>
      </dgm:t>
    </dgm:pt>
    <dgm:pt modelId="{C350CA94-7104-4B14-8254-73CE5EC9216F}">
      <dgm:prSet/>
      <dgm:spPr>
        <a:solidFill>
          <a:srgbClr val="5F6062"/>
        </a:solidFill>
      </dgm:spPr>
      <dgm:t>
        <a:bodyPr/>
        <a:lstStyle/>
        <a:p>
          <a:r>
            <a:rPr lang="en-US"/>
            <a:t>End User receives goods or services from vendor</a:t>
          </a:r>
          <a:endParaRPr lang="en-US" dirty="0"/>
        </a:p>
      </dgm:t>
    </dgm:pt>
    <dgm:pt modelId="{C9107111-FFBB-4E03-951E-7527A58BB8C8}" type="parTrans" cxnId="{5ED7ECCD-2EE9-4CA5-B097-7CCD598D0212}">
      <dgm:prSet/>
      <dgm:spPr/>
      <dgm:t>
        <a:bodyPr/>
        <a:lstStyle/>
        <a:p>
          <a:endParaRPr lang="en-US"/>
        </a:p>
      </dgm:t>
    </dgm:pt>
    <dgm:pt modelId="{D7F3B8C7-4C2D-4A7E-920E-7BFD6EBDFE59}" type="sibTrans" cxnId="{5ED7ECCD-2EE9-4CA5-B097-7CCD598D0212}">
      <dgm:prSet/>
      <dgm:spPr>
        <a:solidFill>
          <a:srgbClr val="00573D"/>
        </a:solidFill>
      </dgm:spPr>
      <dgm:t>
        <a:bodyPr/>
        <a:lstStyle/>
        <a:p>
          <a:endParaRPr lang="en-US"/>
        </a:p>
      </dgm:t>
    </dgm:pt>
    <dgm:pt modelId="{52B6F411-FABF-4446-8A60-C89AD0D74050}">
      <dgm:prSet/>
      <dgm:spPr>
        <a:solidFill>
          <a:srgbClr val="5F6062"/>
        </a:solidFill>
      </dgm:spPr>
      <dgm:t>
        <a:bodyPr/>
        <a:lstStyle/>
        <a:p>
          <a:r>
            <a:rPr lang="en-US" dirty="0"/>
            <a:t>End user Sources Goods or Services</a:t>
          </a:r>
        </a:p>
      </dgm:t>
    </dgm:pt>
    <dgm:pt modelId="{AA8A8045-A236-4FA6-8986-A5C8F8E374F3}" type="parTrans" cxnId="{A5551F7E-0A9E-4D35-B2EB-F6964E1DBBC7}">
      <dgm:prSet/>
      <dgm:spPr/>
      <dgm:t>
        <a:bodyPr/>
        <a:lstStyle/>
        <a:p>
          <a:endParaRPr lang="en-US"/>
        </a:p>
      </dgm:t>
    </dgm:pt>
    <dgm:pt modelId="{3C2AADBD-0C46-426A-832F-21C9783678E3}" type="sibTrans" cxnId="{A5551F7E-0A9E-4D35-B2EB-F6964E1DBBC7}">
      <dgm:prSet/>
      <dgm:spPr>
        <a:solidFill>
          <a:srgbClr val="00573D"/>
        </a:solidFill>
      </dgm:spPr>
      <dgm:t>
        <a:bodyPr/>
        <a:lstStyle/>
        <a:p>
          <a:endParaRPr lang="en-US"/>
        </a:p>
      </dgm:t>
    </dgm:pt>
    <dgm:pt modelId="{A3F94FB9-8B7E-48AB-9BFA-691542C4283E}" type="pres">
      <dgm:prSet presAssocID="{A330C172-EFCC-4CFC-805D-C5F2C7136AE2}" presName="diagram" presStyleCnt="0">
        <dgm:presLayoutVars>
          <dgm:dir/>
          <dgm:resizeHandles val="exact"/>
        </dgm:presLayoutVars>
      </dgm:prSet>
      <dgm:spPr/>
    </dgm:pt>
    <dgm:pt modelId="{8BD783E1-DC1A-424D-A607-BAE20F945DEC}" type="pres">
      <dgm:prSet presAssocID="{C7EB537D-CC5C-4B2D-B5CE-F6B3810D6841}" presName="node" presStyleLbl="node1" presStyleIdx="0" presStyleCnt="13">
        <dgm:presLayoutVars>
          <dgm:bulletEnabled val="1"/>
        </dgm:presLayoutVars>
      </dgm:prSet>
      <dgm:spPr/>
    </dgm:pt>
    <dgm:pt modelId="{A9427E77-CEF5-4F4C-AEB0-7774BB8FA5AF}" type="pres">
      <dgm:prSet presAssocID="{C00E5F30-DAD9-4F2F-A731-415FE49C6BBB}" presName="sibTrans" presStyleLbl="sibTrans2D1" presStyleIdx="0" presStyleCnt="12"/>
      <dgm:spPr/>
    </dgm:pt>
    <dgm:pt modelId="{FEE07E06-3836-48CF-9688-2B9524597E79}" type="pres">
      <dgm:prSet presAssocID="{C00E5F30-DAD9-4F2F-A731-415FE49C6BBB}" presName="connectorText" presStyleLbl="sibTrans2D1" presStyleIdx="0" presStyleCnt="12"/>
      <dgm:spPr/>
    </dgm:pt>
    <dgm:pt modelId="{D1B025B3-415A-4F3C-AF76-C450C733328E}" type="pres">
      <dgm:prSet presAssocID="{446C3ACA-30B9-484A-A557-225503015C49}" presName="node" presStyleLbl="node1" presStyleIdx="1" presStyleCnt="13">
        <dgm:presLayoutVars>
          <dgm:bulletEnabled val="1"/>
        </dgm:presLayoutVars>
      </dgm:prSet>
      <dgm:spPr/>
    </dgm:pt>
    <dgm:pt modelId="{00751272-6883-4FAB-8874-309162807677}" type="pres">
      <dgm:prSet presAssocID="{71A4CCFD-A1C5-4910-945E-271C2EA703B8}" presName="sibTrans" presStyleLbl="sibTrans2D1" presStyleIdx="1" presStyleCnt="12"/>
      <dgm:spPr/>
    </dgm:pt>
    <dgm:pt modelId="{FF8C6DC9-8E22-4FFE-99C6-B32BBEF599CA}" type="pres">
      <dgm:prSet presAssocID="{71A4CCFD-A1C5-4910-945E-271C2EA703B8}" presName="connectorText" presStyleLbl="sibTrans2D1" presStyleIdx="1" presStyleCnt="12"/>
      <dgm:spPr/>
    </dgm:pt>
    <dgm:pt modelId="{567F3DF5-9194-44BE-91EA-C50DB2FECD50}" type="pres">
      <dgm:prSet presAssocID="{52B6F411-FABF-4446-8A60-C89AD0D74050}" presName="node" presStyleLbl="node1" presStyleIdx="2" presStyleCnt="13">
        <dgm:presLayoutVars>
          <dgm:bulletEnabled val="1"/>
        </dgm:presLayoutVars>
      </dgm:prSet>
      <dgm:spPr/>
    </dgm:pt>
    <dgm:pt modelId="{50CB6C5F-16A0-4427-BDEB-30784600CB6D}" type="pres">
      <dgm:prSet presAssocID="{3C2AADBD-0C46-426A-832F-21C9783678E3}" presName="sibTrans" presStyleLbl="sibTrans2D1" presStyleIdx="2" presStyleCnt="12"/>
      <dgm:spPr/>
    </dgm:pt>
    <dgm:pt modelId="{9A7E6A8A-4439-42A4-BD87-0293886F6497}" type="pres">
      <dgm:prSet presAssocID="{3C2AADBD-0C46-426A-832F-21C9783678E3}" presName="connectorText" presStyleLbl="sibTrans2D1" presStyleIdx="2" presStyleCnt="12"/>
      <dgm:spPr/>
    </dgm:pt>
    <dgm:pt modelId="{DA69A31A-60B2-42A1-82EC-77B95FF1DDAC}" type="pres">
      <dgm:prSet presAssocID="{C658173F-1B24-41CE-A4EA-3DB8FE19D8D4}" presName="node" presStyleLbl="node1" presStyleIdx="3" presStyleCnt="13">
        <dgm:presLayoutVars>
          <dgm:bulletEnabled val="1"/>
        </dgm:presLayoutVars>
      </dgm:prSet>
      <dgm:spPr/>
    </dgm:pt>
    <dgm:pt modelId="{A09C9A77-C81E-488A-8E2F-1C0540743166}" type="pres">
      <dgm:prSet presAssocID="{DBC904C0-7A0D-402A-822E-3294CC3BB93B}" presName="sibTrans" presStyleLbl="sibTrans2D1" presStyleIdx="3" presStyleCnt="12"/>
      <dgm:spPr/>
    </dgm:pt>
    <dgm:pt modelId="{87FC253E-F9C7-4F97-A0E1-584DD182E2A4}" type="pres">
      <dgm:prSet presAssocID="{DBC904C0-7A0D-402A-822E-3294CC3BB93B}" presName="connectorText" presStyleLbl="sibTrans2D1" presStyleIdx="3" presStyleCnt="12"/>
      <dgm:spPr/>
    </dgm:pt>
    <dgm:pt modelId="{B631BAD5-807D-469B-BB82-1FDA0C6036EC}" type="pres">
      <dgm:prSet presAssocID="{DD612EA6-B9C3-4D1B-9019-5F07D0B0465B}" presName="node" presStyleLbl="node1" presStyleIdx="4" presStyleCnt="13">
        <dgm:presLayoutVars>
          <dgm:bulletEnabled val="1"/>
        </dgm:presLayoutVars>
      </dgm:prSet>
      <dgm:spPr/>
    </dgm:pt>
    <dgm:pt modelId="{3B228CBC-C183-40A6-B72D-9C62BDE6F547}" type="pres">
      <dgm:prSet presAssocID="{AE9C85E6-F001-4A00-9559-2F40F0C38C05}" presName="sibTrans" presStyleLbl="sibTrans2D1" presStyleIdx="4" presStyleCnt="12"/>
      <dgm:spPr/>
    </dgm:pt>
    <dgm:pt modelId="{7A5449FD-C9E2-433A-9B61-D99C61BEBD6F}" type="pres">
      <dgm:prSet presAssocID="{AE9C85E6-F001-4A00-9559-2F40F0C38C05}" presName="connectorText" presStyleLbl="sibTrans2D1" presStyleIdx="4" presStyleCnt="12"/>
      <dgm:spPr/>
    </dgm:pt>
    <dgm:pt modelId="{422035A4-B0A4-46E2-B373-5EE8EFFD619D}" type="pres">
      <dgm:prSet presAssocID="{1EC98DDD-68FF-4AA7-8B21-E86243B4FC5B}" presName="node" presStyleLbl="node1" presStyleIdx="5" presStyleCnt="13">
        <dgm:presLayoutVars>
          <dgm:bulletEnabled val="1"/>
        </dgm:presLayoutVars>
      </dgm:prSet>
      <dgm:spPr/>
    </dgm:pt>
    <dgm:pt modelId="{168624F5-661D-414D-A321-25E0A104C6B1}" type="pres">
      <dgm:prSet presAssocID="{FD80184A-073B-4B48-AEFB-DCC4F82D9A86}" presName="sibTrans" presStyleLbl="sibTrans2D1" presStyleIdx="5" presStyleCnt="12"/>
      <dgm:spPr/>
    </dgm:pt>
    <dgm:pt modelId="{B3882250-2389-40EA-834D-251D45339547}" type="pres">
      <dgm:prSet presAssocID="{FD80184A-073B-4B48-AEFB-DCC4F82D9A86}" presName="connectorText" presStyleLbl="sibTrans2D1" presStyleIdx="5" presStyleCnt="12"/>
      <dgm:spPr/>
    </dgm:pt>
    <dgm:pt modelId="{77C223BF-83F6-4238-93E9-C673405A95FC}" type="pres">
      <dgm:prSet presAssocID="{A6288E03-5D84-4BFE-B3D3-AED89AFCAAAD}" presName="node" presStyleLbl="node1" presStyleIdx="6" presStyleCnt="13">
        <dgm:presLayoutVars>
          <dgm:bulletEnabled val="1"/>
        </dgm:presLayoutVars>
      </dgm:prSet>
      <dgm:spPr/>
    </dgm:pt>
    <dgm:pt modelId="{A460D24B-AAEF-49E1-A526-01DBF7D49D04}" type="pres">
      <dgm:prSet presAssocID="{DF3922B3-60CF-4D1D-B326-4FCAC7E1B5FA}" presName="sibTrans" presStyleLbl="sibTrans2D1" presStyleIdx="6" presStyleCnt="12"/>
      <dgm:spPr/>
    </dgm:pt>
    <dgm:pt modelId="{C7DA4818-E505-425E-80EB-1100BC401BF0}" type="pres">
      <dgm:prSet presAssocID="{DF3922B3-60CF-4D1D-B326-4FCAC7E1B5FA}" presName="connectorText" presStyleLbl="sibTrans2D1" presStyleIdx="6" presStyleCnt="12"/>
      <dgm:spPr/>
    </dgm:pt>
    <dgm:pt modelId="{E735F084-7D42-47DD-8D4B-086CBDE7C56B}" type="pres">
      <dgm:prSet presAssocID="{C350CA94-7104-4B14-8254-73CE5EC9216F}" presName="node" presStyleLbl="node1" presStyleIdx="7" presStyleCnt="13">
        <dgm:presLayoutVars>
          <dgm:bulletEnabled val="1"/>
        </dgm:presLayoutVars>
      </dgm:prSet>
      <dgm:spPr/>
    </dgm:pt>
    <dgm:pt modelId="{859C712E-222B-4237-98D1-FBC83C1AB5C5}" type="pres">
      <dgm:prSet presAssocID="{D7F3B8C7-4C2D-4A7E-920E-7BFD6EBDFE59}" presName="sibTrans" presStyleLbl="sibTrans2D1" presStyleIdx="7" presStyleCnt="12"/>
      <dgm:spPr/>
    </dgm:pt>
    <dgm:pt modelId="{EC81D219-59C7-47F2-9DDD-7E8C20BBC50F}" type="pres">
      <dgm:prSet presAssocID="{D7F3B8C7-4C2D-4A7E-920E-7BFD6EBDFE59}" presName="connectorText" presStyleLbl="sibTrans2D1" presStyleIdx="7" presStyleCnt="12"/>
      <dgm:spPr/>
    </dgm:pt>
    <dgm:pt modelId="{13C275BE-DE6E-42E0-A4C7-C9D75ABE6D39}" type="pres">
      <dgm:prSet presAssocID="{0780C7EF-443F-42C6-ABE0-BBEC741D6FBD}" presName="node" presStyleLbl="node1" presStyleIdx="8" presStyleCnt="13">
        <dgm:presLayoutVars>
          <dgm:bulletEnabled val="1"/>
        </dgm:presLayoutVars>
      </dgm:prSet>
      <dgm:spPr/>
    </dgm:pt>
    <dgm:pt modelId="{DEBDA21C-F41B-4C99-BE96-B27ACAEE6A2A}" type="pres">
      <dgm:prSet presAssocID="{BBE7876B-12A4-485E-B169-4FCAB5ACBF16}" presName="sibTrans" presStyleLbl="sibTrans2D1" presStyleIdx="8" presStyleCnt="12"/>
      <dgm:spPr/>
    </dgm:pt>
    <dgm:pt modelId="{28D55204-044A-4E0E-AA25-18956DCF6E0B}" type="pres">
      <dgm:prSet presAssocID="{BBE7876B-12A4-485E-B169-4FCAB5ACBF16}" presName="connectorText" presStyleLbl="sibTrans2D1" presStyleIdx="8" presStyleCnt="12"/>
      <dgm:spPr/>
    </dgm:pt>
    <dgm:pt modelId="{8AD413E7-2A8D-4081-ACAC-32792F9C0B8F}" type="pres">
      <dgm:prSet presAssocID="{E0940C94-A910-4762-B774-0A2BA787E1C2}" presName="node" presStyleLbl="node1" presStyleIdx="9" presStyleCnt="13">
        <dgm:presLayoutVars>
          <dgm:bulletEnabled val="1"/>
        </dgm:presLayoutVars>
      </dgm:prSet>
      <dgm:spPr/>
    </dgm:pt>
    <dgm:pt modelId="{D4CDB616-A6C6-4D72-9DFA-1B5ACCA5D2F0}" type="pres">
      <dgm:prSet presAssocID="{D2FA1E32-BD53-4C97-B303-9A4A53EFBF00}" presName="sibTrans" presStyleLbl="sibTrans2D1" presStyleIdx="9" presStyleCnt="12"/>
      <dgm:spPr/>
    </dgm:pt>
    <dgm:pt modelId="{45090DFC-F1A7-475B-A939-85E647E981AF}" type="pres">
      <dgm:prSet presAssocID="{D2FA1E32-BD53-4C97-B303-9A4A53EFBF00}" presName="connectorText" presStyleLbl="sibTrans2D1" presStyleIdx="9" presStyleCnt="12"/>
      <dgm:spPr/>
    </dgm:pt>
    <dgm:pt modelId="{D2C5FA00-29FD-4DDC-8A1E-790008AA0FDF}" type="pres">
      <dgm:prSet presAssocID="{75F79664-AB03-4EAE-B278-2AD7040DBC3E}" presName="node" presStyleLbl="node1" presStyleIdx="10" presStyleCnt="13">
        <dgm:presLayoutVars>
          <dgm:bulletEnabled val="1"/>
        </dgm:presLayoutVars>
      </dgm:prSet>
      <dgm:spPr/>
    </dgm:pt>
    <dgm:pt modelId="{C13AA29A-E4AB-44C1-A50A-15BB31574C9F}" type="pres">
      <dgm:prSet presAssocID="{63A7AEA3-C2F8-4716-821B-2C9C21EFCA82}" presName="sibTrans" presStyleLbl="sibTrans2D1" presStyleIdx="10" presStyleCnt="12"/>
      <dgm:spPr/>
    </dgm:pt>
    <dgm:pt modelId="{5DCEC3C6-B1D7-492B-A56A-4E0FB35D5650}" type="pres">
      <dgm:prSet presAssocID="{63A7AEA3-C2F8-4716-821B-2C9C21EFCA82}" presName="connectorText" presStyleLbl="sibTrans2D1" presStyleIdx="10" presStyleCnt="12"/>
      <dgm:spPr/>
    </dgm:pt>
    <dgm:pt modelId="{3E017D97-6B39-4804-A2AB-2451FB0D7F71}" type="pres">
      <dgm:prSet presAssocID="{D285E9F8-42AF-4567-882C-513560B25627}" presName="node" presStyleLbl="node1" presStyleIdx="11" presStyleCnt="13">
        <dgm:presLayoutVars>
          <dgm:bulletEnabled val="1"/>
        </dgm:presLayoutVars>
      </dgm:prSet>
      <dgm:spPr/>
    </dgm:pt>
    <dgm:pt modelId="{08DEB350-07F9-49E3-9D02-2E16F1CD328D}" type="pres">
      <dgm:prSet presAssocID="{AFEA1D05-E18D-4C9A-9F1E-0259E744068A}" presName="sibTrans" presStyleLbl="sibTrans2D1" presStyleIdx="11" presStyleCnt="12"/>
      <dgm:spPr/>
    </dgm:pt>
    <dgm:pt modelId="{0823668B-5686-4EE4-94EF-BC6E31F07E36}" type="pres">
      <dgm:prSet presAssocID="{AFEA1D05-E18D-4C9A-9F1E-0259E744068A}" presName="connectorText" presStyleLbl="sibTrans2D1" presStyleIdx="11" presStyleCnt="12"/>
      <dgm:spPr/>
    </dgm:pt>
    <dgm:pt modelId="{01AF9D02-6703-4231-AF24-B5B2D2F8B2FA}" type="pres">
      <dgm:prSet presAssocID="{466FFE00-D3A0-4A63-8258-1577647BA749}" presName="node" presStyleLbl="node1" presStyleIdx="12" presStyleCnt="13">
        <dgm:presLayoutVars>
          <dgm:bulletEnabled val="1"/>
        </dgm:presLayoutVars>
      </dgm:prSet>
      <dgm:spPr/>
    </dgm:pt>
  </dgm:ptLst>
  <dgm:cxnLst>
    <dgm:cxn modelId="{E2E4EE02-5CEE-4D67-8D77-5927DFED9099}" type="presOf" srcId="{FD80184A-073B-4B48-AEFB-DCC4F82D9A86}" destId="{B3882250-2389-40EA-834D-251D45339547}" srcOrd="1" destOrd="0" presId="urn:microsoft.com/office/officeart/2005/8/layout/process5"/>
    <dgm:cxn modelId="{7403C70B-1263-4790-8D65-948CC6936101}" type="presOf" srcId="{DF3922B3-60CF-4D1D-B326-4FCAC7E1B5FA}" destId="{A460D24B-AAEF-49E1-A526-01DBF7D49D04}" srcOrd="0" destOrd="0" presId="urn:microsoft.com/office/officeart/2005/8/layout/process5"/>
    <dgm:cxn modelId="{2BD99A0D-E6BE-484A-82B2-A0E92305DE4E}" type="presOf" srcId="{AE9C85E6-F001-4A00-9559-2F40F0C38C05}" destId="{3B228CBC-C183-40A6-B72D-9C62BDE6F547}" srcOrd="0" destOrd="0" presId="urn:microsoft.com/office/officeart/2005/8/layout/process5"/>
    <dgm:cxn modelId="{10564013-217A-4B98-BA50-4E18B3907CC3}" srcId="{A330C172-EFCC-4CFC-805D-C5F2C7136AE2}" destId="{D285E9F8-42AF-4567-882C-513560B25627}" srcOrd="11" destOrd="0" parTransId="{786AF04C-6F6C-42A5-ACE5-276407BA6A7E}" sibTransId="{AFEA1D05-E18D-4C9A-9F1E-0259E744068A}"/>
    <dgm:cxn modelId="{C4AD2A18-302F-4423-8D33-4BD8F882A460}" type="presOf" srcId="{C7EB537D-CC5C-4B2D-B5CE-F6B3810D6841}" destId="{8BD783E1-DC1A-424D-A607-BAE20F945DEC}" srcOrd="0" destOrd="0" presId="urn:microsoft.com/office/officeart/2005/8/layout/process5"/>
    <dgm:cxn modelId="{CDA5551D-0AA7-409E-85C0-7048623D4B60}" type="presOf" srcId="{D285E9F8-42AF-4567-882C-513560B25627}" destId="{3E017D97-6B39-4804-A2AB-2451FB0D7F71}" srcOrd="0" destOrd="0" presId="urn:microsoft.com/office/officeart/2005/8/layout/process5"/>
    <dgm:cxn modelId="{4861DC1D-7800-4BD5-8238-199FFA8AE10C}" type="presOf" srcId="{446C3ACA-30B9-484A-A557-225503015C49}" destId="{D1B025B3-415A-4F3C-AF76-C450C733328E}" srcOrd="0" destOrd="0" presId="urn:microsoft.com/office/officeart/2005/8/layout/process5"/>
    <dgm:cxn modelId="{563EF41D-03F4-4DE7-8076-F6C790D0EC3D}" type="presOf" srcId="{BBE7876B-12A4-485E-B169-4FCAB5ACBF16}" destId="{DEBDA21C-F41B-4C99-BE96-B27ACAEE6A2A}" srcOrd="0" destOrd="0" presId="urn:microsoft.com/office/officeart/2005/8/layout/process5"/>
    <dgm:cxn modelId="{9E4A3A20-3AA8-422B-8137-8F8734AE76E5}" type="presOf" srcId="{DD612EA6-B9C3-4D1B-9019-5F07D0B0465B}" destId="{B631BAD5-807D-469B-BB82-1FDA0C6036EC}" srcOrd="0" destOrd="0" presId="urn:microsoft.com/office/officeart/2005/8/layout/process5"/>
    <dgm:cxn modelId="{0DC49722-5891-4E20-81F0-9652199C4AB2}" type="presOf" srcId="{DBC904C0-7A0D-402A-822E-3294CC3BB93B}" destId="{87FC253E-F9C7-4F97-A0E1-584DD182E2A4}" srcOrd="1" destOrd="0" presId="urn:microsoft.com/office/officeart/2005/8/layout/process5"/>
    <dgm:cxn modelId="{06B75324-87A9-4FF0-ACC7-377E292F25EA}" type="presOf" srcId="{A330C172-EFCC-4CFC-805D-C5F2C7136AE2}" destId="{A3F94FB9-8B7E-48AB-9BFA-691542C4283E}" srcOrd="0" destOrd="0" presId="urn:microsoft.com/office/officeart/2005/8/layout/process5"/>
    <dgm:cxn modelId="{0DB3CC24-8609-4C12-B54E-776576C3B1AA}" type="presOf" srcId="{3C2AADBD-0C46-426A-832F-21C9783678E3}" destId="{9A7E6A8A-4439-42A4-BD87-0293886F6497}" srcOrd="1" destOrd="0" presId="urn:microsoft.com/office/officeart/2005/8/layout/process5"/>
    <dgm:cxn modelId="{DA706E26-8ECA-44F5-BE45-B5D1F39942DC}" type="presOf" srcId="{3C2AADBD-0C46-426A-832F-21C9783678E3}" destId="{50CB6C5F-16A0-4427-BDEB-30784600CB6D}" srcOrd="0" destOrd="0" presId="urn:microsoft.com/office/officeart/2005/8/layout/process5"/>
    <dgm:cxn modelId="{362F412F-A076-4624-A917-A4FA5C357D8F}" type="presOf" srcId="{D2FA1E32-BD53-4C97-B303-9A4A53EFBF00}" destId="{D4CDB616-A6C6-4D72-9DFA-1B5ACCA5D2F0}" srcOrd="0" destOrd="0" presId="urn:microsoft.com/office/officeart/2005/8/layout/process5"/>
    <dgm:cxn modelId="{B143B82F-AD08-467F-A99B-F0F825CB1E2E}" srcId="{A330C172-EFCC-4CFC-805D-C5F2C7136AE2}" destId="{466FFE00-D3A0-4A63-8258-1577647BA749}" srcOrd="12" destOrd="0" parTransId="{4DDB4BA5-30D8-426C-9497-E5CF7A4E29AD}" sibTransId="{B3FD5EF5-7AF0-48CF-A58A-A90F51A4601E}"/>
    <dgm:cxn modelId="{A6F66334-6BE7-491B-8B1D-D25868AD0B3B}" type="presOf" srcId="{71A4CCFD-A1C5-4910-945E-271C2EA703B8}" destId="{FF8C6DC9-8E22-4FFE-99C6-B32BBEF599CA}" srcOrd="1" destOrd="0" presId="urn:microsoft.com/office/officeart/2005/8/layout/process5"/>
    <dgm:cxn modelId="{ACD86C34-4DE2-4E6F-A766-9F49AF150A5A}" type="presOf" srcId="{75F79664-AB03-4EAE-B278-2AD7040DBC3E}" destId="{D2C5FA00-29FD-4DDC-8A1E-790008AA0FDF}" srcOrd="0" destOrd="0" presId="urn:microsoft.com/office/officeart/2005/8/layout/process5"/>
    <dgm:cxn modelId="{D9968739-24D4-4847-8FD4-CA8910601C18}" type="presOf" srcId="{63A7AEA3-C2F8-4716-821B-2C9C21EFCA82}" destId="{5DCEC3C6-B1D7-492B-A56A-4E0FB35D5650}" srcOrd="1" destOrd="0" presId="urn:microsoft.com/office/officeart/2005/8/layout/process5"/>
    <dgm:cxn modelId="{71E6723E-9B8C-4EAA-B6F9-38CFDCAE6731}" srcId="{A330C172-EFCC-4CFC-805D-C5F2C7136AE2}" destId="{A6288E03-5D84-4BFE-B3D3-AED89AFCAAAD}" srcOrd="6" destOrd="0" parTransId="{73A98589-ABF6-429C-8813-399BDB18128C}" sibTransId="{DF3922B3-60CF-4D1D-B326-4FCAC7E1B5FA}"/>
    <dgm:cxn modelId="{3B65E261-44AE-4A55-B0E1-408F4DEEC0B6}" type="presOf" srcId="{FD80184A-073B-4B48-AEFB-DCC4F82D9A86}" destId="{168624F5-661D-414D-A321-25E0A104C6B1}" srcOrd="0" destOrd="0" presId="urn:microsoft.com/office/officeart/2005/8/layout/process5"/>
    <dgm:cxn modelId="{B9957C66-709F-4B7B-BB9B-1DDA6F3EF1EF}" type="presOf" srcId="{63A7AEA3-C2F8-4716-821B-2C9C21EFCA82}" destId="{C13AA29A-E4AB-44C1-A50A-15BB31574C9F}" srcOrd="0" destOrd="0" presId="urn:microsoft.com/office/officeart/2005/8/layout/process5"/>
    <dgm:cxn modelId="{4B2BE468-6FDD-4515-80B9-3BA29A7A101D}" type="presOf" srcId="{A6288E03-5D84-4BFE-B3D3-AED89AFCAAAD}" destId="{77C223BF-83F6-4238-93E9-C673405A95FC}" srcOrd="0" destOrd="0" presId="urn:microsoft.com/office/officeart/2005/8/layout/process5"/>
    <dgm:cxn modelId="{21741E51-EDC3-46B0-9D1B-97C818860F62}" type="presOf" srcId="{52B6F411-FABF-4446-8A60-C89AD0D74050}" destId="{567F3DF5-9194-44BE-91EA-C50DB2FECD50}" srcOrd="0" destOrd="0" presId="urn:microsoft.com/office/officeart/2005/8/layout/process5"/>
    <dgm:cxn modelId="{8BAAD571-94F6-4EB3-A71F-C35D63FF7B20}" srcId="{A330C172-EFCC-4CFC-805D-C5F2C7136AE2}" destId="{E0940C94-A910-4762-B774-0A2BA787E1C2}" srcOrd="9" destOrd="0" parTransId="{6426E36B-A2E3-4232-BBCB-8DF89F3ECDB5}" sibTransId="{D2FA1E32-BD53-4C97-B303-9A4A53EFBF00}"/>
    <dgm:cxn modelId="{A6D8B954-E715-4FBA-B4B6-D5BEB71490EC}" srcId="{A330C172-EFCC-4CFC-805D-C5F2C7136AE2}" destId="{C7EB537D-CC5C-4B2D-B5CE-F6B3810D6841}" srcOrd="0" destOrd="0" parTransId="{21E5F0DE-9A9E-45E0-81DF-D40E9A829B19}" sibTransId="{C00E5F30-DAD9-4F2F-A731-415FE49C6BBB}"/>
    <dgm:cxn modelId="{81E16B79-9695-44CC-88F1-34F03ED2C683}" type="presOf" srcId="{E0940C94-A910-4762-B774-0A2BA787E1C2}" destId="{8AD413E7-2A8D-4081-ACAC-32792F9C0B8F}" srcOrd="0" destOrd="0" presId="urn:microsoft.com/office/officeart/2005/8/layout/process5"/>
    <dgm:cxn modelId="{A4B27C7A-A661-498E-94D4-CF146946D5C9}" type="presOf" srcId="{DF3922B3-60CF-4D1D-B326-4FCAC7E1B5FA}" destId="{C7DA4818-E505-425E-80EB-1100BC401BF0}" srcOrd="1" destOrd="0" presId="urn:microsoft.com/office/officeart/2005/8/layout/process5"/>
    <dgm:cxn modelId="{9E8E407B-7AAF-4907-9CD9-B94EFBEFD495}" type="presOf" srcId="{AE9C85E6-F001-4A00-9559-2F40F0C38C05}" destId="{7A5449FD-C9E2-433A-9B61-D99C61BEBD6F}" srcOrd="1" destOrd="0" presId="urn:microsoft.com/office/officeart/2005/8/layout/process5"/>
    <dgm:cxn modelId="{FF211F7E-49EE-4A97-81C0-E653F23E5312}" srcId="{A330C172-EFCC-4CFC-805D-C5F2C7136AE2}" destId="{C658173F-1B24-41CE-A4EA-3DB8FE19D8D4}" srcOrd="3" destOrd="0" parTransId="{D5E28E24-B8D8-445F-A3C8-A939E9F9D284}" sibTransId="{DBC904C0-7A0D-402A-822E-3294CC3BB93B}"/>
    <dgm:cxn modelId="{A5551F7E-0A9E-4D35-B2EB-F6964E1DBBC7}" srcId="{A330C172-EFCC-4CFC-805D-C5F2C7136AE2}" destId="{52B6F411-FABF-4446-8A60-C89AD0D74050}" srcOrd="2" destOrd="0" parTransId="{AA8A8045-A236-4FA6-8986-A5C8F8E374F3}" sibTransId="{3C2AADBD-0C46-426A-832F-21C9783678E3}"/>
    <dgm:cxn modelId="{6326337F-4632-4A71-A9FF-8E93046F184B}" type="presOf" srcId="{71A4CCFD-A1C5-4910-945E-271C2EA703B8}" destId="{00751272-6883-4FAB-8874-309162807677}" srcOrd="0" destOrd="0" presId="urn:microsoft.com/office/officeart/2005/8/layout/process5"/>
    <dgm:cxn modelId="{BC4FF988-7E2E-4502-AC1B-23828D4B902A}" type="presOf" srcId="{AFEA1D05-E18D-4C9A-9F1E-0259E744068A}" destId="{08DEB350-07F9-49E3-9D02-2E16F1CD328D}" srcOrd="0" destOrd="0" presId="urn:microsoft.com/office/officeart/2005/8/layout/process5"/>
    <dgm:cxn modelId="{BD9B7689-6D87-4787-8C68-641B404EA685}" type="presOf" srcId="{C00E5F30-DAD9-4F2F-A731-415FE49C6BBB}" destId="{FEE07E06-3836-48CF-9688-2B9524597E79}" srcOrd="1" destOrd="0" presId="urn:microsoft.com/office/officeart/2005/8/layout/process5"/>
    <dgm:cxn modelId="{3A3CAD89-314F-420B-853A-EC2CAD5A48A9}" srcId="{A330C172-EFCC-4CFC-805D-C5F2C7136AE2}" destId="{0780C7EF-443F-42C6-ABE0-BBEC741D6FBD}" srcOrd="8" destOrd="0" parTransId="{CA986E36-1660-4B67-8B6A-A74C3C15E291}" sibTransId="{BBE7876B-12A4-485E-B169-4FCAB5ACBF16}"/>
    <dgm:cxn modelId="{ED0D1C8D-7275-40D2-BE2E-1FAC75D485AB}" type="presOf" srcId="{0780C7EF-443F-42C6-ABE0-BBEC741D6FBD}" destId="{13C275BE-DE6E-42E0-A4C7-C9D75ABE6D39}" srcOrd="0" destOrd="0" presId="urn:microsoft.com/office/officeart/2005/8/layout/process5"/>
    <dgm:cxn modelId="{D910BE99-A744-42E7-92F4-67F26549E2D7}" type="presOf" srcId="{D2FA1E32-BD53-4C97-B303-9A4A53EFBF00}" destId="{45090DFC-F1A7-475B-A939-85E647E981AF}" srcOrd="1" destOrd="0" presId="urn:microsoft.com/office/officeart/2005/8/layout/process5"/>
    <dgm:cxn modelId="{DED3589C-A636-4E88-9BB6-9375D97037F8}" type="presOf" srcId="{D7F3B8C7-4C2D-4A7E-920E-7BFD6EBDFE59}" destId="{EC81D219-59C7-47F2-9DDD-7E8C20BBC50F}" srcOrd="1" destOrd="0" presId="urn:microsoft.com/office/officeart/2005/8/layout/process5"/>
    <dgm:cxn modelId="{8816B0A7-9EDB-408D-A932-96FF16377512}" type="presOf" srcId="{1EC98DDD-68FF-4AA7-8B21-E86243B4FC5B}" destId="{422035A4-B0A4-46E2-B373-5EE8EFFD619D}" srcOrd="0" destOrd="0" presId="urn:microsoft.com/office/officeart/2005/8/layout/process5"/>
    <dgm:cxn modelId="{E37246AC-9218-4DFA-88A5-447D7F353574}" srcId="{A330C172-EFCC-4CFC-805D-C5F2C7136AE2}" destId="{1EC98DDD-68FF-4AA7-8B21-E86243B4FC5B}" srcOrd="5" destOrd="0" parTransId="{74C2F6ED-7FEE-45B7-AADA-AA29D1B0D452}" sibTransId="{FD80184A-073B-4B48-AEFB-DCC4F82D9A86}"/>
    <dgm:cxn modelId="{1E9F77AC-5867-4C2A-9E7E-3AD575B4ACDA}" type="presOf" srcId="{BBE7876B-12A4-485E-B169-4FCAB5ACBF16}" destId="{28D55204-044A-4E0E-AA25-18956DCF6E0B}" srcOrd="1" destOrd="0" presId="urn:microsoft.com/office/officeart/2005/8/layout/process5"/>
    <dgm:cxn modelId="{CFE012AE-DC52-4F79-825F-F3EDAE84BD62}" type="presOf" srcId="{AFEA1D05-E18D-4C9A-9F1E-0259E744068A}" destId="{0823668B-5686-4EE4-94EF-BC6E31F07E36}" srcOrd="1" destOrd="0" presId="urn:microsoft.com/office/officeart/2005/8/layout/process5"/>
    <dgm:cxn modelId="{36A98AB6-7A32-4E96-BA1E-277482CCAF92}" type="presOf" srcId="{C350CA94-7104-4B14-8254-73CE5EC9216F}" destId="{E735F084-7D42-47DD-8D4B-086CBDE7C56B}" srcOrd="0" destOrd="0" presId="urn:microsoft.com/office/officeart/2005/8/layout/process5"/>
    <dgm:cxn modelId="{66220CBE-A29C-49B0-B74A-28FFBF1E6F3F}" type="presOf" srcId="{C658173F-1B24-41CE-A4EA-3DB8FE19D8D4}" destId="{DA69A31A-60B2-42A1-82EC-77B95FF1DDAC}" srcOrd="0" destOrd="0" presId="urn:microsoft.com/office/officeart/2005/8/layout/process5"/>
    <dgm:cxn modelId="{5ED7ECCD-2EE9-4CA5-B097-7CCD598D0212}" srcId="{A330C172-EFCC-4CFC-805D-C5F2C7136AE2}" destId="{C350CA94-7104-4B14-8254-73CE5EC9216F}" srcOrd="7" destOrd="0" parTransId="{C9107111-FFBB-4E03-951E-7527A58BB8C8}" sibTransId="{D7F3B8C7-4C2D-4A7E-920E-7BFD6EBDFE59}"/>
    <dgm:cxn modelId="{FF8A38D6-9148-4948-BB55-3216210F0EDA}" type="presOf" srcId="{C00E5F30-DAD9-4F2F-A731-415FE49C6BBB}" destId="{A9427E77-CEF5-4F4C-AEB0-7774BB8FA5AF}" srcOrd="0" destOrd="0" presId="urn:microsoft.com/office/officeart/2005/8/layout/process5"/>
    <dgm:cxn modelId="{51D8E6DD-6468-411B-8348-E5B65349BC72}" type="presOf" srcId="{466FFE00-D3A0-4A63-8258-1577647BA749}" destId="{01AF9D02-6703-4231-AF24-B5B2D2F8B2FA}" srcOrd="0" destOrd="0" presId="urn:microsoft.com/office/officeart/2005/8/layout/process5"/>
    <dgm:cxn modelId="{F5CC60E5-27B7-4DC7-8480-63AC6A4C8C38}" type="presOf" srcId="{D7F3B8C7-4C2D-4A7E-920E-7BFD6EBDFE59}" destId="{859C712E-222B-4237-98D1-FBC83C1AB5C5}" srcOrd="0" destOrd="0" presId="urn:microsoft.com/office/officeart/2005/8/layout/process5"/>
    <dgm:cxn modelId="{36AA33F2-952A-443D-ABF5-05F93AF6F86D}" srcId="{A330C172-EFCC-4CFC-805D-C5F2C7136AE2}" destId="{75F79664-AB03-4EAE-B278-2AD7040DBC3E}" srcOrd="10" destOrd="0" parTransId="{2A7C89F1-F9DE-425C-A06A-FB4BD4324600}" sibTransId="{63A7AEA3-C2F8-4716-821B-2C9C21EFCA82}"/>
    <dgm:cxn modelId="{9F5F7FFE-23A5-45DF-8277-B2F985CDF42F}" type="presOf" srcId="{DBC904C0-7A0D-402A-822E-3294CC3BB93B}" destId="{A09C9A77-C81E-488A-8E2F-1C0540743166}" srcOrd="0" destOrd="0" presId="urn:microsoft.com/office/officeart/2005/8/layout/process5"/>
    <dgm:cxn modelId="{4E1EA5FE-BC11-49BF-8F0E-C3655D97B2C6}" srcId="{A330C172-EFCC-4CFC-805D-C5F2C7136AE2}" destId="{446C3ACA-30B9-484A-A557-225503015C49}" srcOrd="1" destOrd="0" parTransId="{C9DB1843-306C-4781-9CCB-F34187B90D2F}" sibTransId="{71A4CCFD-A1C5-4910-945E-271C2EA703B8}"/>
    <dgm:cxn modelId="{F10CE4FE-C8BB-4D79-870F-8DC6A2247EBF}" srcId="{A330C172-EFCC-4CFC-805D-C5F2C7136AE2}" destId="{DD612EA6-B9C3-4D1B-9019-5F07D0B0465B}" srcOrd="4" destOrd="0" parTransId="{DD9E68B1-6B00-446D-8ED2-887FE48801EA}" sibTransId="{AE9C85E6-F001-4A00-9559-2F40F0C38C05}"/>
    <dgm:cxn modelId="{680D407A-C441-4297-9387-321C8AC4BE16}" type="presParOf" srcId="{A3F94FB9-8B7E-48AB-9BFA-691542C4283E}" destId="{8BD783E1-DC1A-424D-A607-BAE20F945DEC}" srcOrd="0" destOrd="0" presId="urn:microsoft.com/office/officeart/2005/8/layout/process5"/>
    <dgm:cxn modelId="{2A6E4F88-655B-4C89-BBE4-4452C9473BB3}" type="presParOf" srcId="{A3F94FB9-8B7E-48AB-9BFA-691542C4283E}" destId="{A9427E77-CEF5-4F4C-AEB0-7774BB8FA5AF}" srcOrd="1" destOrd="0" presId="urn:microsoft.com/office/officeart/2005/8/layout/process5"/>
    <dgm:cxn modelId="{B5577DF4-922E-4CB6-B735-1A53FA543374}" type="presParOf" srcId="{A9427E77-CEF5-4F4C-AEB0-7774BB8FA5AF}" destId="{FEE07E06-3836-48CF-9688-2B9524597E79}" srcOrd="0" destOrd="0" presId="urn:microsoft.com/office/officeart/2005/8/layout/process5"/>
    <dgm:cxn modelId="{97E569F0-07F0-4C8D-9BC8-2133FAEFFA90}" type="presParOf" srcId="{A3F94FB9-8B7E-48AB-9BFA-691542C4283E}" destId="{D1B025B3-415A-4F3C-AF76-C450C733328E}" srcOrd="2" destOrd="0" presId="urn:microsoft.com/office/officeart/2005/8/layout/process5"/>
    <dgm:cxn modelId="{879C0242-088F-481F-910F-AA0C1BA05ED3}" type="presParOf" srcId="{A3F94FB9-8B7E-48AB-9BFA-691542C4283E}" destId="{00751272-6883-4FAB-8874-309162807677}" srcOrd="3" destOrd="0" presId="urn:microsoft.com/office/officeart/2005/8/layout/process5"/>
    <dgm:cxn modelId="{FA4E8AFD-3669-4542-BB4D-CDE779FD470E}" type="presParOf" srcId="{00751272-6883-4FAB-8874-309162807677}" destId="{FF8C6DC9-8E22-4FFE-99C6-B32BBEF599CA}" srcOrd="0" destOrd="0" presId="urn:microsoft.com/office/officeart/2005/8/layout/process5"/>
    <dgm:cxn modelId="{BAF58F5A-361F-4FE3-9E73-FDC436AEF2B7}" type="presParOf" srcId="{A3F94FB9-8B7E-48AB-9BFA-691542C4283E}" destId="{567F3DF5-9194-44BE-91EA-C50DB2FECD50}" srcOrd="4" destOrd="0" presId="urn:microsoft.com/office/officeart/2005/8/layout/process5"/>
    <dgm:cxn modelId="{AC41B5AE-CE2E-4075-8BE5-05528639825A}" type="presParOf" srcId="{A3F94FB9-8B7E-48AB-9BFA-691542C4283E}" destId="{50CB6C5F-16A0-4427-BDEB-30784600CB6D}" srcOrd="5" destOrd="0" presId="urn:microsoft.com/office/officeart/2005/8/layout/process5"/>
    <dgm:cxn modelId="{A20D6AF7-9951-44C4-B432-38C4FEDF78C2}" type="presParOf" srcId="{50CB6C5F-16A0-4427-BDEB-30784600CB6D}" destId="{9A7E6A8A-4439-42A4-BD87-0293886F6497}" srcOrd="0" destOrd="0" presId="urn:microsoft.com/office/officeart/2005/8/layout/process5"/>
    <dgm:cxn modelId="{CD9EA0BB-F94C-426D-94EA-669D2CEA66B2}" type="presParOf" srcId="{A3F94FB9-8B7E-48AB-9BFA-691542C4283E}" destId="{DA69A31A-60B2-42A1-82EC-77B95FF1DDAC}" srcOrd="6" destOrd="0" presId="urn:microsoft.com/office/officeart/2005/8/layout/process5"/>
    <dgm:cxn modelId="{BA7328B9-9293-45DE-AEA3-F868F773E25F}" type="presParOf" srcId="{A3F94FB9-8B7E-48AB-9BFA-691542C4283E}" destId="{A09C9A77-C81E-488A-8E2F-1C0540743166}" srcOrd="7" destOrd="0" presId="urn:microsoft.com/office/officeart/2005/8/layout/process5"/>
    <dgm:cxn modelId="{4E963368-14E8-4DE8-A52E-96D222990557}" type="presParOf" srcId="{A09C9A77-C81E-488A-8E2F-1C0540743166}" destId="{87FC253E-F9C7-4F97-A0E1-584DD182E2A4}" srcOrd="0" destOrd="0" presId="urn:microsoft.com/office/officeart/2005/8/layout/process5"/>
    <dgm:cxn modelId="{AFF8FB29-DC6F-4D81-BA0C-57497F95CE56}" type="presParOf" srcId="{A3F94FB9-8B7E-48AB-9BFA-691542C4283E}" destId="{B631BAD5-807D-469B-BB82-1FDA0C6036EC}" srcOrd="8" destOrd="0" presId="urn:microsoft.com/office/officeart/2005/8/layout/process5"/>
    <dgm:cxn modelId="{22D83D22-EEF3-4197-8CEB-891139D2CC67}" type="presParOf" srcId="{A3F94FB9-8B7E-48AB-9BFA-691542C4283E}" destId="{3B228CBC-C183-40A6-B72D-9C62BDE6F547}" srcOrd="9" destOrd="0" presId="urn:microsoft.com/office/officeart/2005/8/layout/process5"/>
    <dgm:cxn modelId="{957AC825-639C-46B4-801D-B7FCC96E695F}" type="presParOf" srcId="{3B228CBC-C183-40A6-B72D-9C62BDE6F547}" destId="{7A5449FD-C9E2-433A-9B61-D99C61BEBD6F}" srcOrd="0" destOrd="0" presId="urn:microsoft.com/office/officeart/2005/8/layout/process5"/>
    <dgm:cxn modelId="{F8DF3645-0B4C-4A7A-B82A-ED9BCAC4A3DB}" type="presParOf" srcId="{A3F94FB9-8B7E-48AB-9BFA-691542C4283E}" destId="{422035A4-B0A4-46E2-B373-5EE8EFFD619D}" srcOrd="10" destOrd="0" presId="urn:microsoft.com/office/officeart/2005/8/layout/process5"/>
    <dgm:cxn modelId="{545BA2D1-A373-4E06-AB96-8331B9E69FEA}" type="presParOf" srcId="{A3F94FB9-8B7E-48AB-9BFA-691542C4283E}" destId="{168624F5-661D-414D-A321-25E0A104C6B1}" srcOrd="11" destOrd="0" presId="urn:microsoft.com/office/officeart/2005/8/layout/process5"/>
    <dgm:cxn modelId="{80605E09-E7B3-49EF-B5C6-70D9543CCB57}" type="presParOf" srcId="{168624F5-661D-414D-A321-25E0A104C6B1}" destId="{B3882250-2389-40EA-834D-251D45339547}" srcOrd="0" destOrd="0" presId="urn:microsoft.com/office/officeart/2005/8/layout/process5"/>
    <dgm:cxn modelId="{DDD218FE-E7D1-4273-B59E-8E7A67B7EBC2}" type="presParOf" srcId="{A3F94FB9-8B7E-48AB-9BFA-691542C4283E}" destId="{77C223BF-83F6-4238-93E9-C673405A95FC}" srcOrd="12" destOrd="0" presId="urn:microsoft.com/office/officeart/2005/8/layout/process5"/>
    <dgm:cxn modelId="{417A306A-8080-4436-8CD2-F31E497FC344}" type="presParOf" srcId="{A3F94FB9-8B7E-48AB-9BFA-691542C4283E}" destId="{A460D24B-AAEF-49E1-A526-01DBF7D49D04}" srcOrd="13" destOrd="0" presId="urn:microsoft.com/office/officeart/2005/8/layout/process5"/>
    <dgm:cxn modelId="{C5527866-8173-446A-B4A6-D4BE57C515E7}" type="presParOf" srcId="{A460D24B-AAEF-49E1-A526-01DBF7D49D04}" destId="{C7DA4818-E505-425E-80EB-1100BC401BF0}" srcOrd="0" destOrd="0" presId="urn:microsoft.com/office/officeart/2005/8/layout/process5"/>
    <dgm:cxn modelId="{A6305396-6E22-417C-B6DD-A44FF018496D}" type="presParOf" srcId="{A3F94FB9-8B7E-48AB-9BFA-691542C4283E}" destId="{E735F084-7D42-47DD-8D4B-086CBDE7C56B}" srcOrd="14" destOrd="0" presId="urn:microsoft.com/office/officeart/2005/8/layout/process5"/>
    <dgm:cxn modelId="{4D2D0222-66F5-4136-AFD7-8C7306C3D2B4}" type="presParOf" srcId="{A3F94FB9-8B7E-48AB-9BFA-691542C4283E}" destId="{859C712E-222B-4237-98D1-FBC83C1AB5C5}" srcOrd="15" destOrd="0" presId="urn:microsoft.com/office/officeart/2005/8/layout/process5"/>
    <dgm:cxn modelId="{B581A34D-1FDD-4A09-88E1-008FC52028C7}" type="presParOf" srcId="{859C712E-222B-4237-98D1-FBC83C1AB5C5}" destId="{EC81D219-59C7-47F2-9DDD-7E8C20BBC50F}" srcOrd="0" destOrd="0" presId="urn:microsoft.com/office/officeart/2005/8/layout/process5"/>
    <dgm:cxn modelId="{96159C27-B580-4EFA-B11A-C400B1302CA4}" type="presParOf" srcId="{A3F94FB9-8B7E-48AB-9BFA-691542C4283E}" destId="{13C275BE-DE6E-42E0-A4C7-C9D75ABE6D39}" srcOrd="16" destOrd="0" presId="urn:microsoft.com/office/officeart/2005/8/layout/process5"/>
    <dgm:cxn modelId="{4067A564-00D2-4796-B87C-25EE1E603C32}" type="presParOf" srcId="{A3F94FB9-8B7E-48AB-9BFA-691542C4283E}" destId="{DEBDA21C-F41B-4C99-BE96-B27ACAEE6A2A}" srcOrd="17" destOrd="0" presId="urn:microsoft.com/office/officeart/2005/8/layout/process5"/>
    <dgm:cxn modelId="{54C95043-2607-4C8D-9E7C-65E57FE1618F}" type="presParOf" srcId="{DEBDA21C-F41B-4C99-BE96-B27ACAEE6A2A}" destId="{28D55204-044A-4E0E-AA25-18956DCF6E0B}" srcOrd="0" destOrd="0" presId="urn:microsoft.com/office/officeart/2005/8/layout/process5"/>
    <dgm:cxn modelId="{49C58367-34C2-4C01-A27F-B15AF1E2530D}" type="presParOf" srcId="{A3F94FB9-8B7E-48AB-9BFA-691542C4283E}" destId="{8AD413E7-2A8D-4081-ACAC-32792F9C0B8F}" srcOrd="18" destOrd="0" presId="urn:microsoft.com/office/officeart/2005/8/layout/process5"/>
    <dgm:cxn modelId="{8328745C-E9BF-47F2-8656-4F7A02D77DC1}" type="presParOf" srcId="{A3F94FB9-8B7E-48AB-9BFA-691542C4283E}" destId="{D4CDB616-A6C6-4D72-9DFA-1B5ACCA5D2F0}" srcOrd="19" destOrd="0" presId="urn:microsoft.com/office/officeart/2005/8/layout/process5"/>
    <dgm:cxn modelId="{8997C070-8E2A-4076-BDC8-EC64412113DB}" type="presParOf" srcId="{D4CDB616-A6C6-4D72-9DFA-1B5ACCA5D2F0}" destId="{45090DFC-F1A7-475B-A939-85E647E981AF}" srcOrd="0" destOrd="0" presId="urn:microsoft.com/office/officeart/2005/8/layout/process5"/>
    <dgm:cxn modelId="{E01A1BF4-F4C1-44C5-8FDF-7A0ECEE892BD}" type="presParOf" srcId="{A3F94FB9-8B7E-48AB-9BFA-691542C4283E}" destId="{D2C5FA00-29FD-4DDC-8A1E-790008AA0FDF}" srcOrd="20" destOrd="0" presId="urn:microsoft.com/office/officeart/2005/8/layout/process5"/>
    <dgm:cxn modelId="{2B2AED87-4D20-496C-997D-898E2FD5AFD2}" type="presParOf" srcId="{A3F94FB9-8B7E-48AB-9BFA-691542C4283E}" destId="{C13AA29A-E4AB-44C1-A50A-15BB31574C9F}" srcOrd="21" destOrd="0" presId="urn:microsoft.com/office/officeart/2005/8/layout/process5"/>
    <dgm:cxn modelId="{ED698157-701F-4FC3-9FCA-AA53B0B7C6A0}" type="presParOf" srcId="{C13AA29A-E4AB-44C1-A50A-15BB31574C9F}" destId="{5DCEC3C6-B1D7-492B-A56A-4E0FB35D5650}" srcOrd="0" destOrd="0" presId="urn:microsoft.com/office/officeart/2005/8/layout/process5"/>
    <dgm:cxn modelId="{BC7D8A71-3FD0-474C-BEFD-305B410023A9}" type="presParOf" srcId="{A3F94FB9-8B7E-48AB-9BFA-691542C4283E}" destId="{3E017D97-6B39-4804-A2AB-2451FB0D7F71}" srcOrd="22" destOrd="0" presId="urn:microsoft.com/office/officeart/2005/8/layout/process5"/>
    <dgm:cxn modelId="{A5196807-653B-4A57-AF05-14517FCD1F27}" type="presParOf" srcId="{A3F94FB9-8B7E-48AB-9BFA-691542C4283E}" destId="{08DEB350-07F9-49E3-9D02-2E16F1CD328D}" srcOrd="23" destOrd="0" presId="urn:microsoft.com/office/officeart/2005/8/layout/process5"/>
    <dgm:cxn modelId="{ED685805-B571-4535-BE2F-493A1565FB37}" type="presParOf" srcId="{08DEB350-07F9-49E3-9D02-2E16F1CD328D}" destId="{0823668B-5686-4EE4-94EF-BC6E31F07E36}" srcOrd="0" destOrd="0" presId="urn:microsoft.com/office/officeart/2005/8/layout/process5"/>
    <dgm:cxn modelId="{939CC8AF-9688-4828-9E23-C3C6E84EB5C0}" type="presParOf" srcId="{A3F94FB9-8B7E-48AB-9BFA-691542C4283E}" destId="{01AF9D02-6703-4231-AF24-B5B2D2F8B2FA}" srcOrd="2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269108-72AE-47D8-B459-32CA0967AF06}"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0282819-ADDC-4D04-B3BB-16665ADAA693}">
      <dgm:prSet/>
      <dgm:spPr/>
      <dgm:t>
        <a:bodyPr/>
        <a:lstStyle/>
        <a:p>
          <a:pPr>
            <a:lnSpc>
              <a:spcPct val="100000"/>
            </a:lnSpc>
            <a:defRPr b="1"/>
          </a:pPr>
          <a:r>
            <a:rPr lang="en-US" dirty="0"/>
            <a:t>An incomplete </a:t>
          </a:r>
          <a:r>
            <a:rPr lang="en-US" dirty="0" err="1"/>
            <a:t>eVA</a:t>
          </a:r>
          <a:r>
            <a:rPr lang="en-US" dirty="0"/>
            <a:t> Requisition </a:t>
          </a:r>
        </a:p>
      </dgm:t>
    </dgm:pt>
    <dgm:pt modelId="{2DB9DCB8-490A-453B-8BAB-23C1B63697CD}" type="parTrans" cxnId="{3E27D7B8-59B9-4FCF-806B-B3C7D323778D}">
      <dgm:prSet/>
      <dgm:spPr/>
      <dgm:t>
        <a:bodyPr/>
        <a:lstStyle/>
        <a:p>
          <a:endParaRPr lang="en-US"/>
        </a:p>
      </dgm:t>
    </dgm:pt>
    <dgm:pt modelId="{D31B28C4-BC99-4169-9593-FA9D6F311289}" type="sibTrans" cxnId="{3E27D7B8-59B9-4FCF-806B-B3C7D323778D}">
      <dgm:prSet/>
      <dgm:spPr/>
      <dgm:t>
        <a:bodyPr/>
        <a:lstStyle/>
        <a:p>
          <a:endParaRPr lang="en-US"/>
        </a:p>
      </dgm:t>
    </dgm:pt>
    <dgm:pt modelId="{14FA8E0E-C2A3-47B8-8FB8-DD169724F66E}">
      <dgm:prSet/>
      <dgm:spPr/>
      <dgm:t>
        <a:bodyPr/>
        <a:lstStyle/>
        <a:p>
          <a:pPr>
            <a:lnSpc>
              <a:spcPct val="100000"/>
            </a:lnSpc>
          </a:pPr>
          <a:r>
            <a:rPr lang="en-US" dirty="0"/>
            <a:t>Must include a proper Header</a:t>
          </a:r>
        </a:p>
        <a:p>
          <a:pPr>
            <a:lnSpc>
              <a:spcPct val="100000"/>
            </a:lnSpc>
          </a:pPr>
          <a:endParaRPr lang="en-US" dirty="0"/>
        </a:p>
        <a:p>
          <a:pPr>
            <a:lnSpc>
              <a:spcPct val="100000"/>
            </a:lnSpc>
          </a:pPr>
          <a:r>
            <a:rPr lang="en-US" dirty="0"/>
            <a:t>Must include REQ # in Reference Number text box</a:t>
          </a:r>
          <a:br>
            <a:rPr lang="en-US" dirty="0"/>
          </a:br>
          <a:br>
            <a:rPr lang="en-US" dirty="0"/>
          </a:br>
          <a:r>
            <a:rPr lang="en-US" dirty="0"/>
            <a:t>Must include proper PO Category and Procurement Transaction Type</a:t>
          </a:r>
        </a:p>
        <a:p>
          <a:pPr>
            <a:lnSpc>
              <a:spcPct val="100000"/>
            </a:lnSpc>
          </a:pPr>
          <a:endParaRPr lang="en-US" dirty="0"/>
        </a:p>
        <a:p>
          <a:pPr>
            <a:lnSpc>
              <a:spcPct val="100000"/>
            </a:lnSpc>
          </a:pPr>
          <a:r>
            <a:rPr lang="en-US" dirty="0"/>
            <a:t>Must include proper/necessary comments to vendor</a:t>
          </a:r>
        </a:p>
        <a:p>
          <a:pPr>
            <a:lnSpc>
              <a:spcPct val="100000"/>
            </a:lnSpc>
          </a:pPr>
          <a:endParaRPr lang="en-US" dirty="0"/>
        </a:p>
      </dgm:t>
    </dgm:pt>
    <dgm:pt modelId="{FF452E18-7085-4F80-8C34-5BE7C0039EA1}" type="parTrans" cxnId="{9045750D-B5A3-4D83-936C-039ADAAA6CF9}">
      <dgm:prSet/>
      <dgm:spPr/>
      <dgm:t>
        <a:bodyPr/>
        <a:lstStyle/>
        <a:p>
          <a:endParaRPr lang="en-US"/>
        </a:p>
      </dgm:t>
    </dgm:pt>
    <dgm:pt modelId="{35BFCC68-5A93-45FF-A608-F6C78D67F4A6}" type="sibTrans" cxnId="{9045750D-B5A3-4D83-936C-039ADAAA6CF9}">
      <dgm:prSet/>
      <dgm:spPr/>
      <dgm:t>
        <a:bodyPr/>
        <a:lstStyle/>
        <a:p>
          <a:endParaRPr lang="en-US"/>
        </a:p>
      </dgm:t>
    </dgm:pt>
    <dgm:pt modelId="{C7131767-5BD4-41D5-9F0F-0A2F437A9F96}">
      <dgm:prSet/>
      <dgm:spPr/>
      <dgm:t>
        <a:bodyPr/>
        <a:lstStyle/>
        <a:p>
          <a:pPr>
            <a:lnSpc>
              <a:spcPct val="100000"/>
            </a:lnSpc>
          </a:pPr>
          <a:r>
            <a:rPr lang="en-US" dirty="0"/>
            <a:t>Must include detailed description of items (when not using a punchout) to include date of performance and description of items to include/not limited to manufacturer/item numbers. </a:t>
          </a:r>
        </a:p>
      </dgm:t>
    </dgm:pt>
    <dgm:pt modelId="{70F5B833-4E07-4EBA-9554-AB0F322A297A}" type="parTrans" cxnId="{98E16680-F120-4F2F-A586-B3C12E7FDC53}">
      <dgm:prSet/>
      <dgm:spPr/>
      <dgm:t>
        <a:bodyPr/>
        <a:lstStyle/>
        <a:p>
          <a:endParaRPr lang="en-US"/>
        </a:p>
      </dgm:t>
    </dgm:pt>
    <dgm:pt modelId="{94D5ED4C-F604-4522-9546-B460CAA6327A}" type="sibTrans" cxnId="{98E16680-F120-4F2F-A586-B3C12E7FDC53}">
      <dgm:prSet/>
      <dgm:spPr/>
      <dgm:t>
        <a:bodyPr/>
        <a:lstStyle/>
        <a:p>
          <a:endParaRPr lang="en-US"/>
        </a:p>
      </dgm:t>
    </dgm:pt>
    <dgm:pt modelId="{F0A625EF-12B7-4A5A-BD5C-C5FF1616ECB7}">
      <dgm:prSet/>
      <dgm:spPr/>
      <dgm:t>
        <a:bodyPr/>
        <a:lstStyle/>
        <a:p>
          <a:pPr>
            <a:lnSpc>
              <a:spcPct val="100000"/>
            </a:lnSpc>
            <a:defRPr b="1"/>
          </a:pPr>
          <a:r>
            <a:rPr lang="en-US" dirty="0"/>
            <a:t>Not having correct Codes.</a:t>
          </a:r>
        </a:p>
      </dgm:t>
    </dgm:pt>
    <dgm:pt modelId="{B894CB10-8A25-4DB4-93EE-5AFE2D70CA54}" type="parTrans" cxnId="{56BBF4D0-E699-4618-8950-D47C6AD01481}">
      <dgm:prSet/>
      <dgm:spPr/>
      <dgm:t>
        <a:bodyPr/>
        <a:lstStyle/>
        <a:p>
          <a:endParaRPr lang="en-US"/>
        </a:p>
      </dgm:t>
    </dgm:pt>
    <dgm:pt modelId="{7A4704ED-A859-4DEF-8D9A-BC073C1B7D5E}" type="sibTrans" cxnId="{56BBF4D0-E699-4618-8950-D47C6AD01481}">
      <dgm:prSet/>
      <dgm:spPr/>
      <dgm:t>
        <a:bodyPr/>
        <a:lstStyle/>
        <a:p>
          <a:endParaRPr lang="en-US"/>
        </a:p>
      </dgm:t>
    </dgm:pt>
    <dgm:pt modelId="{3284ED65-9B85-48D6-A064-D890EA68BCE6}">
      <dgm:prSet/>
      <dgm:spPr/>
      <dgm:t>
        <a:bodyPr/>
        <a:lstStyle/>
        <a:p>
          <a:pPr>
            <a:lnSpc>
              <a:spcPct val="100000"/>
            </a:lnSpc>
            <a:defRPr b="1"/>
          </a:pPr>
          <a:r>
            <a:rPr lang="en-US" dirty="0"/>
            <a:t>Not following State Policy</a:t>
          </a:r>
        </a:p>
      </dgm:t>
    </dgm:pt>
    <dgm:pt modelId="{05687883-8039-4F0F-B447-29AAD1397499}" type="parTrans" cxnId="{A65BC55D-DE22-4452-B3B9-7109ABEE1D2E}">
      <dgm:prSet/>
      <dgm:spPr/>
      <dgm:t>
        <a:bodyPr/>
        <a:lstStyle/>
        <a:p>
          <a:endParaRPr lang="en-US"/>
        </a:p>
      </dgm:t>
    </dgm:pt>
    <dgm:pt modelId="{D48F8641-4C30-4725-A2F8-3C14580F8D75}" type="sibTrans" cxnId="{A65BC55D-DE22-4452-B3B9-7109ABEE1D2E}">
      <dgm:prSet/>
      <dgm:spPr/>
      <dgm:t>
        <a:bodyPr/>
        <a:lstStyle/>
        <a:p>
          <a:endParaRPr lang="en-US"/>
        </a:p>
      </dgm:t>
    </dgm:pt>
    <dgm:pt modelId="{89AE5329-DE91-48E8-B57A-37A8737FA7C6}">
      <dgm:prSet/>
      <dgm:spPr/>
      <dgm:t>
        <a:bodyPr/>
        <a:lstStyle/>
        <a:p>
          <a:pPr>
            <a:lnSpc>
              <a:spcPct val="100000"/>
            </a:lnSpc>
          </a:pPr>
          <a:r>
            <a:rPr lang="en-US" dirty="0"/>
            <a:t>Must have proper Budge Code approval.</a:t>
          </a:r>
        </a:p>
      </dgm:t>
    </dgm:pt>
    <dgm:pt modelId="{D32156C5-B6DE-4B1C-BCD4-C62542DDA62A}" type="parTrans" cxnId="{737B721F-4694-4277-9AA8-49516EDC3362}">
      <dgm:prSet/>
      <dgm:spPr/>
      <dgm:t>
        <a:bodyPr/>
        <a:lstStyle/>
        <a:p>
          <a:endParaRPr lang="en-US"/>
        </a:p>
      </dgm:t>
    </dgm:pt>
    <dgm:pt modelId="{C3B91FEC-02FF-4813-A3C8-402027E2CE31}" type="sibTrans" cxnId="{737B721F-4694-4277-9AA8-49516EDC3362}">
      <dgm:prSet/>
      <dgm:spPr/>
      <dgm:t>
        <a:bodyPr/>
        <a:lstStyle/>
        <a:p>
          <a:endParaRPr lang="en-US"/>
        </a:p>
      </dgm:t>
    </dgm:pt>
    <dgm:pt modelId="{097FF15C-F35B-4D21-82E9-2FEAFABD1027}">
      <dgm:prSet/>
      <dgm:spPr/>
      <dgm:t>
        <a:bodyPr/>
        <a:lstStyle/>
        <a:p>
          <a:pPr>
            <a:lnSpc>
              <a:spcPct val="100000"/>
            </a:lnSpc>
          </a:pPr>
          <a:endParaRPr lang="en-US" dirty="0"/>
        </a:p>
        <a:p>
          <a:pPr>
            <a:lnSpc>
              <a:spcPct val="100000"/>
            </a:lnSpc>
          </a:pPr>
          <a:r>
            <a:rPr lang="en-US" dirty="0"/>
            <a:t>If Technology – Must be coded VR1 and have approval from AITR/Director of IT.</a:t>
          </a:r>
        </a:p>
      </dgm:t>
    </dgm:pt>
    <dgm:pt modelId="{D0284E3E-869A-4E06-9A0E-57730832C587}" type="parTrans" cxnId="{E7B069C4-3FD4-4F5A-9EF9-C7375F98D6B8}">
      <dgm:prSet/>
      <dgm:spPr/>
      <dgm:t>
        <a:bodyPr/>
        <a:lstStyle/>
        <a:p>
          <a:endParaRPr lang="en-US"/>
        </a:p>
      </dgm:t>
    </dgm:pt>
    <dgm:pt modelId="{6928D6CC-6594-4203-8139-4285DB9A6139}" type="sibTrans" cxnId="{E7B069C4-3FD4-4F5A-9EF9-C7375F98D6B8}">
      <dgm:prSet/>
      <dgm:spPr/>
      <dgm:t>
        <a:bodyPr/>
        <a:lstStyle/>
        <a:p>
          <a:endParaRPr lang="en-US"/>
        </a:p>
      </dgm:t>
    </dgm:pt>
    <dgm:pt modelId="{F56BA4B5-1EB0-42CC-B87F-9ED0F2BCF7DA}">
      <dgm:prSet/>
      <dgm:spPr/>
      <dgm:t>
        <a:bodyPr/>
        <a:lstStyle/>
        <a:p>
          <a:pPr>
            <a:lnSpc>
              <a:spcPct val="100000"/>
            </a:lnSpc>
            <a:defRPr b="1"/>
          </a:pPr>
          <a:r>
            <a:rPr lang="en-US"/>
            <a:t>Missing documentation</a:t>
          </a:r>
          <a:endParaRPr lang="en-US" dirty="0"/>
        </a:p>
      </dgm:t>
    </dgm:pt>
    <dgm:pt modelId="{222B3773-A866-43A6-B11B-368644445705}" type="parTrans" cxnId="{6E4BF99A-16F2-4E47-B273-634CA70092F9}">
      <dgm:prSet/>
      <dgm:spPr/>
      <dgm:t>
        <a:bodyPr/>
        <a:lstStyle/>
        <a:p>
          <a:endParaRPr lang="en-US"/>
        </a:p>
      </dgm:t>
    </dgm:pt>
    <dgm:pt modelId="{C72714A0-6E1B-498B-975D-0B9D460073AD}" type="sibTrans" cxnId="{6E4BF99A-16F2-4E47-B273-634CA70092F9}">
      <dgm:prSet/>
      <dgm:spPr/>
      <dgm:t>
        <a:bodyPr/>
        <a:lstStyle/>
        <a:p>
          <a:endParaRPr lang="en-US"/>
        </a:p>
      </dgm:t>
    </dgm:pt>
    <dgm:pt modelId="{0D7878AA-CFB3-4199-804B-5BD52A1DD105}">
      <dgm:prSet/>
      <dgm:spPr/>
      <dgm:t>
        <a:bodyPr/>
        <a:lstStyle/>
        <a:p>
          <a:pPr>
            <a:lnSpc>
              <a:spcPct val="100000"/>
            </a:lnSpc>
          </a:pPr>
          <a:r>
            <a:rPr lang="en-US" dirty="0"/>
            <a:t>Back-up documentation – Quote, Purchase order justification when applicable, Approvals for Document Destruction etc. </a:t>
          </a:r>
        </a:p>
        <a:p>
          <a:endParaRPr lang="en-US" dirty="0"/>
        </a:p>
      </dgm:t>
    </dgm:pt>
    <dgm:pt modelId="{59D044B1-F77E-440B-92D9-863F0CC56B5D}" type="parTrans" cxnId="{34EB424E-DB2C-458C-8CE0-AD38B263C767}">
      <dgm:prSet/>
      <dgm:spPr/>
      <dgm:t>
        <a:bodyPr/>
        <a:lstStyle/>
        <a:p>
          <a:endParaRPr lang="en-US"/>
        </a:p>
      </dgm:t>
    </dgm:pt>
    <dgm:pt modelId="{5B58D3C8-1708-4D34-8E50-27CB455D8898}" type="sibTrans" cxnId="{34EB424E-DB2C-458C-8CE0-AD38B263C767}">
      <dgm:prSet/>
      <dgm:spPr/>
      <dgm:t>
        <a:bodyPr/>
        <a:lstStyle/>
        <a:p>
          <a:endParaRPr lang="en-US"/>
        </a:p>
      </dgm:t>
    </dgm:pt>
    <dgm:pt modelId="{E3816A91-0823-4D06-900B-39E53ADD148E}">
      <dgm:prSet/>
      <dgm:spPr/>
      <dgm:t>
        <a:bodyPr/>
        <a:lstStyle/>
        <a:p>
          <a:pPr>
            <a:lnSpc>
              <a:spcPct val="100000"/>
            </a:lnSpc>
          </a:pPr>
          <a:r>
            <a:rPr lang="en-US" dirty="0"/>
            <a:t>If you are requesting items that a mandatory source provides, you </a:t>
          </a:r>
          <a:r>
            <a:rPr lang="en-US" b="1" dirty="0"/>
            <a:t>must </a:t>
          </a:r>
          <a:r>
            <a:rPr lang="en-US" dirty="0"/>
            <a:t>provide a justification as to why you are requesting an alternative source.  We can request a waiver; however, it is not guaranteed it will be approved.  If justification is not provided, this will delay your order. If waiver is denied, you must use mandatory source.</a:t>
          </a:r>
        </a:p>
      </dgm:t>
    </dgm:pt>
    <dgm:pt modelId="{3883A9D9-3B47-41F9-935C-A768F6230073}" type="parTrans" cxnId="{301092FD-5C83-48CD-AE9F-9AF7C6F4CB36}">
      <dgm:prSet/>
      <dgm:spPr/>
      <dgm:t>
        <a:bodyPr/>
        <a:lstStyle/>
        <a:p>
          <a:endParaRPr lang="en-US"/>
        </a:p>
      </dgm:t>
    </dgm:pt>
    <dgm:pt modelId="{F7764894-4B8E-44FE-B247-6D49B8A69C54}" type="sibTrans" cxnId="{301092FD-5C83-48CD-AE9F-9AF7C6F4CB36}">
      <dgm:prSet/>
      <dgm:spPr/>
      <dgm:t>
        <a:bodyPr/>
        <a:lstStyle/>
        <a:p>
          <a:endParaRPr lang="en-US"/>
        </a:p>
      </dgm:t>
    </dgm:pt>
    <dgm:pt modelId="{5AD60BA5-9958-4571-954D-1C059EA9EFD3}">
      <dgm:prSet/>
      <dgm:spPr/>
      <dgm:t>
        <a:bodyPr/>
        <a:lstStyle/>
        <a:p>
          <a:pPr>
            <a:lnSpc>
              <a:spcPct val="100000"/>
            </a:lnSpc>
          </a:pPr>
          <a:br>
            <a:rPr lang="en-US" dirty="0"/>
          </a:br>
          <a:endParaRPr lang="en-US" dirty="0"/>
        </a:p>
      </dgm:t>
    </dgm:pt>
    <dgm:pt modelId="{23D3EBEF-CF1E-4AD2-BDF7-757E5BE38E1A}" type="parTrans" cxnId="{84E2053E-CCCD-49F7-ACA4-D1AA7645A872}">
      <dgm:prSet/>
      <dgm:spPr/>
      <dgm:t>
        <a:bodyPr/>
        <a:lstStyle/>
        <a:p>
          <a:endParaRPr lang="en-US"/>
        </a:p>
      </dgm:t>
    </dgm:pt>
    <dgm:pt modelId="{AEDAA2A8-78AC-4DA1-9247-CFD423AECBBB}" type="sibTrans" cxnId="{84E2053E-CCCD-49F7-ACA4-D1AA7645A872}">
      <dgm:prSet/>
      <dgm:spPr/>
      <dgm:t>
        <a:bodyPr/>
        <a:lstStyle/>
        <a:p>
          <a:endParaRPr lang="en-US"/>
        </a:p>
      </dgm:t>
    </dgm:pt>
    <dgm:pt modelId="{690A821E-C091-47A8-B832-90FE86E564C2}" type="pres">
      <dgm:prSet presAssocID="{20269108-72AE-47D8-B459-32CA0967AF06}" presName="root" presStyleCnt="0">
        <dgm:presLayoutVars>
          <dgm:dir/>
          <dgm:resizeHandles val="exact"/>
        </dgm:presLayoutVars>
      </dgm:prSet>
      <dgm:spPr/>
    </dgm:pt>
    <dgm:pt modelId="{4BBA789A-B021-4FFC-9DC3-67FEB12A21E1}" type="pres">
      <dgm:prSet presAssocID="{40282819-ADDC-4D04-B3BB-16665ADAA693}" presName="compNode" presStyleCnt="0"/>
      <dgm:spPr/>
    </dgm:pt>
    <dgm:pt modelId="{0C3280FB-640B-47B7-A520-BBFC5BC8AB23}" type="pres">
      <dgm:prSet presAssocID="{40282819-ADDC-4D04-B3BB-16665ADAA69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D2013048-F172-461D-9DD2-24EB08596745}" type="pres">
      <dgm:prSet presAssocID="{40282819-ADDC-4D04-B3BB-16665ADAA693}" presName="iconSpace" presStyleCnt="0"/>
      <dgm:spPr/>
    </dgm:pt>
    <dgm:pt modelId="{0B3E6C6C-A3F4-4FE7-955E-3914345BF4BF}" type="pres">
      <dgm:prSet presAssocID="{40282819-ADDC-4D04-B3BB-16665ADAA693}" presName="parTx" presStyleLbl="revTx" presStyleIdx="0" presStyleCnt="8">
        <dgm:presLayoutVars>
          <dgm:chMax val="0"/>
          <dgm:chPref val="0"/>
        </dgm:presLayoutVars>
      </dgm:prSet>
      <dgm:spPr/>
    </dgm:pt>
    <dgm:pt modelId="{6FF5D257-28AB-4515-9963-59FF4182E55E}" type="pres">
      <dgm:prSet presAssocID="{40282819-ADDC-4D04-B3BB-16665ADAA693}" presName="txSpace" presStyleCnt="0"/>
      <dgm:spPr/>
    </dgm:pt>
    <dgm:pt modelId="{AB12FF3F-1B08-4067-B1F5-82CC0262E08A}" type="pres">
      <dgm:prSet presAssocID="{40282819-ADDC-4D04-B3BB-16665ADAA693}" presName="desTx" presStyleLbl="revTx" presStyleIdx="1" presStyleCnt="8">
        <dgm:presLayoutVars/>
      </dgm:prSet>
      <dgm:spPr/>
    </dgm:pt>
    <dgm:pt modelId="{B6803A04-EAC2-45B3-A3F9-7B22E092624B}" type="pres">
      <dgm:prSet presAssocID="{D31B28C4-BC99-4169-9593-FA9D6F311289}" presName="sibTrans" presStyleCnt="0"/>
      <dgm:spPr/>
    </dgm:pt>
    <dgm:pt modelId="{98483E6C-641C-4FCF-AD9C-132A684A2EEE}" type="pres">
      <dgm:prSet presAssocID="{F0A625EF-12B7-4A5A-BD5C-C5FF1616ECB7}" presName="compNode" presStyleCnt="0"/>
      <dgm:spPr/>
    </dgm:pt>
    <dgm:pt modelId="{0D6F4A4A-FBAA-4C46-A5DE-E779E4C703C9}" type="pres">
      <dgm:prSet presAssocID="{F0A625EF-12B7-4A5A-BD5C-C5FF1616ECB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809FBB42-14B4-4BEA-AC9B-6D0A631CDA10}" type="pres">
      <dgm:prSet presAssocID="{F0A625EF-12B7-4A5A-BD5C-C5FF1616ECB7}" presName="iconSpace" presStyleCnt="0"/>
      <dgm:spPr/>
    </dgm:pt>
    <dgm:pt modelId="{3887624F-B66C-4B0C-8334-A016DE1DD894}" type="pres">
      <dgm:prSet presAssocID="{F0A625EF-12B7-4A5A-BD5C-C5FF1616ECB7}" presName="parTx" presStyleLbl="revTx" presStyleIdx="2" presStyleCnt="8">
        <dgm:presLayoutVars>
          <dgm:chMax val="0"/>
          <dgm:chPref val="0"/>
        </dgm:presLayoutVars>
      </dgm:prSet>
      <dgm:spPr/>
    </dgm:pt>
    <dgm:pt modelId="{CECCD0DE-00F8-4EEA-A4E4-303C8F320BFE}" type="pres">
      <dgm:prSet presAssocID="{F0A625EF-12B7-4A5A-BD5C-C5FF1616ECB7}" presName="txSpace" presStyleCnt="0"/>
      <dgm:spPr/>
    </dgm:pt>
    <dgm:pt modelId="{794C6991-2C12-4E41-8AFF-2E2B1F8FFA32}" type="pres">
      <dgm:prSet presAssocID="{F0A625EF-12B7-4A5A-BD5C-C5FF1616ECB7}" presName="desTx" presStyleLbl="revTx" presStyleIdx="3" presStyleCnt="8">
        <dgm:presLayoutVars/>
      </dgm:prSet>
      <dgm:spPr/>
    </dgm:pt>
    <dgm:pt modelId="{0B079B14-9903-4E73-BD14-AA006A491CCE}" type="pres">
      <dgm:prSet presAssocID="{7A4704ED-A859-4DEF-8D9A-BC073C1B7D5E}" presName="sibTrans" presStyleCnt="0"/>
      <dgm:spPr/>
    </dgm:pt>
    <dgm:pt modelId="{1799F65C-56E5-43DC-BFE4-8CBE9138740B}" type="pres">
      <dgm:prSet presAssocID="{3284ED65-9B85-48D6-A064-D890EA68BCE6}" presName="compNode" presStyleCnt="0"/>
      <dgm:spPr/>
    </dgm:pt>
    <dgm:pt modelId="{A524E180-2834-47C4-9520-ADE913FB265A}" type="pres">
      <dgm:prSet presAssocID="{3284ED65-9B85-48D6-A064-D890EA68BCE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4A7AA6B2-23E1-4BAB-9FA3-4262F5AAE4FC}" type="pres">
      <dgm:prSet presAssocID="{3284ED65-9B85-48D6-A064-D890EA68BCE6}" presName="iconSpace" presStyleCnt="0"/>
      <dgm:spPr/>
    </dgm:pt>
    <dgm:pt modelId="{D20637BE-9541-4975-A838-2817D8700975}" type="pres">
      <dgm:prSet presAssocID="{3284ED65-9B85-48D6-A064-D890EA68BCE6}" presName="parTx" presStyleLbl="revTx" presStyleIdx="4" presStyleCnt="8" custLinFactNeighborX="-764">
        <dgm:presLayoutVars>
          <dgm:chMax val="0"/>
          <dgm:chPref val="0"/>
        </dgm:presLayoutVars>
      </dgm:prSet>
      <dgm:spPr/>
    </dgm:pt>
    <dgm:pt modelId="{02267400-C641-43CB-921F-5B3B5AD5F2FA}" type="pres">
      <dgm:prSet presAssocID="{3284ED65-9B85-48D6-A064-D890EA68BCE6}" presName="txSpace" presStyleCnt="0"/>
      <dgm:spPr/>
    </dgm:pt>
    <dgm:pt modelId="{3A9F99FA-875D-4772-8778-FA0A3938E0E4}" type="pres">
      <dgm:prSet presAssocID="{3284ED65-9B85-48D6-A064-D890EA68BCE6}" presName="desTx" presStyleLbl="revTx" presStyleIdx="5" presStyleCnt="8" custLinFactX="-18334" custLinFactNeighborX="-100000" custLinFactNeighborY="294">
        <dgm:presLayoutVars/>
      </dgm:prSet>
      <dgm:spPr/>
    </dgm:pt>
    <dgm:pt modelId="{B72BE1BE-CDB3-46BD-BB20-199634D73D9C}" type="pres">
      <dgm:prSet presAssocID="{D48F8641-4C30-4725-A2F8-3C14580F8D75}" presName="sibTrans" presStyleCnt="0"/>
      <dgm:spPr/>
    </dgm:pt>
    <dgm:pt modelId="{969FA668-D029-40FF-8885-1C71AFD5EECF}" type="pres">
      <dgm:prSet presAssocID="{F56BA4B5-1EB0-42CC-B87F-9ED0F2BCF7DA}" presName="compNode" presStyleCnt="0"/>
      <dgm:spPr/>
    </dgm:pt>
    <dgm:pt modelId="{A179ED39-7094-4350-93E5-1E5484D524B5}" type="pres">
      <dgm:prSet presAssocID="{F56BA4B5-1EB0-42CC-B87F-9ED0F2BCF7D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ipboard"/>
        </a:ext>
      </dgm:extLst>
    </dgm:pt>
    <dgm:pt modelId="{79C21F7E-0E86-4AF7-A1F2-09193FC77A82}" type="pres">
      <dgm:prSet presAssocID="{F56BA4B5-1EB0-42CC-B87F-9ED0F2BCF7DA}" presName="iconSpace" presStyleCnt="0"/>
      <dgm:spPr/>
    </dgm:pt>
    <dgm:pt modelId="{B3D2C5AC-D88A-48EB-BC22-80B516AE3EE3}" type="pres">
      <dgm:prSet presAssocID="{F56BA4B5-1EB0-42CC-B87F-9ED0F2BCF7DA}" presName="parTx" presStyleLbl="revTx" presStyleIdx="6" presStyleCnt="8">
        <dgm:presLayoutVars>
          <dgm:chMax val="0"/>
          <dgm:chPref val="0"/>
        </dgm:presLayoutVars>
      </dgm:prSet>
      <dgm:spPr/>
    </dgm:pt>
    <dgm:pt modelId="{E78BE0FD-C280-4203-A45F-6125CE4A5552}" type="pres">
      <dgm:prSet presAssocID="{F56BA4B5-1EB0-42CC-B87F-9ED0F2BCF7DA}" presName="txSpace" presStyleCnt="0"/>
      <dgm:spPr/>
    </dgm:pt>
    <dgm:pt modelId="{838619DC-3852-4977-8348-A19F3BE84183}" type="pres">
      <dgm:prSet presAssocID="{F56BA4B5-1EB0-42CC-B87F-9ED0F2BCF7DA}" presName="desTx" presStyleLbl="revTx" presStyleIdx="7" presStyleCnt="8">
        <dgm:presLayoutVars/>
      </dgm:prSet>
      <dgm:spPr/>
    </dgm:pt>
  </dgm:ptLst>
  <dgm:cxnLst>
    <dgm:cxn modelId="{9045750D-B5A3-4D83-936C-039ADAAA6CF9}" srcId="{40282819-ADDC-4D04-B3BB-16665ADAA693}" destId="{14FA8E0E-C2A3-47B8-8FB8-DD169724F66E}" srcOrd="0" destOrd="0" parTransId="{FF452E18-7085-4F80-8C34-5BE7C0039EA1}" sibTransId="{35BFCC68-5A93-45FF-A608-F6C78D67F4A6}"/>
    <dgm:cxn modelId="{737B721F-4694-4277-9AA8-49516EDC3362}" srcId="{3284ED65-9B85-48D6-A064-D890EA68BCE6}" destId="{89AE5329-DE91-48E8-B57A-37A8737FA7C6}" srcOrd="0" destOrd="0" parTransId="{D32156C5-B6DE-4B1C-BCD4-C62542DDA62A}" sibTransId="{C3B91FEC-02FF-4813-A3C8-402027E2CE31}"/>
    <dgm:cxn modelId="{BFA5102D-D525-4EFB-AC64-710AABEF3745}" type="presOf" srcId="{14FA8E0E-C2A3-47B8-8FB8-DD169724F66E}" destId="{AB12FF3F-1B08-4067-B1F5-82CC0262E08A}" srcOrd="0" destOrd="0" presId="urn:microsoft.com/office/officeart/2018/2/layout/IconLabelDescriptionList"/>
    <dgm:cxn modelId="{8C7CA136-E07C-4170-8EFB-C504C5326347}" type="presOf" srcId="{89AE5329-DE91-48E8-B57A-37A8737FA7C6}" destId="{3A9F99FA-875D-4772-8778-FA0A3938E0E4}" srcOrd="0" destOrd="0" presId="urn:microsoft.com/office/officeart/2018/2/layout/IconLabelDescriptionList"/>
    <dgm:cxn modelId="{84E2053E-CCCD-49F7-ACA4-D1AA7645A872}" srcId="{F56BA4B5-1EB0-42CC-B87F-9ED0F2BCF7DA}" destId="{5AD60BA5-9958-4571-954D-1C059EA9EFD3}" srcOrd="2" destOrd="0" parTransId="{23D3EBEF-CF1E-4AD2-BDF7-757E5BE38E1A}" sibTransId="{AEDAA2A8-78AC-4DA1-9247-CFD423AECBBB}"/>
    <dgm:cxn modelId="{2E13445D-E28D-409D-BDE8-EB0461B80D20}" type="presOf" srcId="{0D7878AA-CFB3-4199-804B-5BD52A1DD105}" destId="{838619DC-3852-4977-8348-A19F3BE84183}" srcOrd="0" destOrd="0" presId="urn:microsoft.com/office/officeart/2018/2/layout/IconLabelDescriptionList"/>
    <dgm:cxn modelId="{A65BC55D-DE22-4452-B3B9-7109ABEE1D2E}" srcId="{20269108-72AE-47D8-B459-32CA0967AF06}" destId="{3284ED65-9B85-48D6-A064-D890EA68BCE6}" srcOrd="2" destOrd="0" parTransId="{05687883-8039-4F0F-B447-29AAD1397499}" sibTransId="{D48F8641-4C30-4725-A2F8-3C14580F8D75}"/>
    <dgm:cxn modelId="{F056A741-3D3C-4342-9794-C66CE05B1D04}" type="presOf" srcId="{F0A625EF-12B7-4A5A-BD5C-C5FF1616ECB7}" destId="{3887624F-B66C-4B0C-8334-A016DE1DD894}" srcOrd="0" destOrd="0" presId="urn:microsoft.com/office/officeart/2018/2/layout/IconLabelDescriptionList"/>
    <dgm:cxn modelId="{34EB424E-DB2C-458C-8CE0-AD38B263C767}" srcId="{F56BA4B5-1EB0-42CC-B87F-9ED0F2BCF7DA}" destId="{0D7878AA-CFB3-4199-804B-5BD52A1DD105}" srcOrd="0" destOrd="0" parTransId="{59D044B1-F77E-440B-92D9-863F0CC56B5D}" sibTransId="{5B58D3C8-1708-4D34-8E50-27CB455D8898}"/>
    <dgm:cxn modelId="{98E16680-F120-4F2F-A586-B3C12E7FDC53}" srcId="{40282819-ADDC-4D04-B3BB-16665ADAA693}" destId="{C7131767-5BD4-41D5-9F0F-0A2F437A9F96}" srcOrd="1" destOrd="0" parTransId="{70F5B833-4E07-4EBA-9554-AB0F322A297A}" sibTransId="{94D5ED4C-F604-4522-9546-B460CAA6327A}"/>
    <dgm:cxn modelId="{7374E491-C87E-4BA9-BBA7-0B7C8FFCEBF3}" type="presOf" srcId="{E3816A91-0823-4D06-900B-39E53ADD148E}" destId="{838619DC-3852-4977-8348-A19F3BE84183}" srcOrd="0" destOrd="1" presId="urn:microsoft.com/office/officeart/2018/2/layout/IconLabelDescriptionList"/>
    <dgm:cxn modelId="{27AC9598-EC09-4528-8778-C26AC47FAB31}" type="presOf" srcId="{F56BA4B5-1EB0-42CC-B87F-9ED0F2BCF7DA}" destId="{B3D2C5AC-D88A-48EB-BC22-80B516AE3EE3}" srcOrd="0" destOrd="0" presId="urn:microsoft.com/office/officeart/2018/2/layout/IconLabelDescriptionList"/>
    <dgm:cxn modelId="{6E4BF99A-16F2-4E47-B273-634CA70092F9}" srcId="{20269108-72AE-47D8-B459-32CA0967AF06}" destId="{F56BA4B5-1EB0-42CC-B87F-9ED0F2BCF7DA}" srcOrd="3" destOrd="0" parTransId="{222B3773-A866-43A6-B11B-368644445705}" sibTransId="{C72714A0-6E1B-498B-975D-0B9D460073AD}"/>
    <dgm:cxn modelId="{9DA4D8A3-D364-41EB-9F11-F8C378DCCAC3}" type="presOf" srcId="{40282819-ADDC-4D04-B3BB-16665ADAA693}" destId="{0B3E6C6C-A3F4-4FE7-955E-3914345BF4BF}" srcOrd="0" destOrd="0" presId="urn:microsoft.com/office/officeart/2018/2/layout/IconLabelDescriptionList"/>
    <dgm:cxn modelId="{AD721EA4-9A29-4DE5-84E6-524CEA116F2E}" type="presOf" srcId="{20269108-72AE-47D8-B459-32CA0967AF06}" destId="{690A821E-C091-47A8-B832-90FE86E564C2}" srcOrd="0" destOrd="0" presId="urn:microsoft.com/office/officeart/2018/2/layout/IconLabelDescriptionList"/>
    <dgm:cxn modelId="{3E27D7B8-59B9-4FCF-806B-B3C7D323778D}" srcId="{20269108-72AE-47D8-B459-32CA0967AF06}" destId="{40282819-ADDC-4D04-B3BB-16665ADAA693}" srcOrd="0" destOrd="0" parTransId="{2DB9DCB8-490A-453B-8BAB-23C1B63697CD}" sibTransId="{D31B28C4-BC99-4169-9593-FA9D6F311289}"/>
    <dgm:cxn modelId="{B337A2C0-D08D-49A4-BDED-6BF7C4E01809}" type="presOf" srcId="{C7131767-5BD4-41D5-9F0F-0A2F437A9F96}" destId="{AB12FF3F-1B08-4067-B1F5-82CC0262E08A}" srcOrd="0" destOrd="1" presId="urn:microsoft.com/office/officeart/2018/2/layout/IconLabelDescriptionList"/>
    <dgm:cxn modelId="{E7B069C4-3FD4-4F5A-9EF9-C7375F98D6B8}" srcId="{3284ED65-9B85-48D6-A064-D890EA68BCE6}" destId="{097FF15C-F35B-4D21-82E9-2FEAFABD1027}" srcOrd="1" destOrd="0" parTransId="{D0284E3E-869A-4E06-9A0E-57730832C587}" sibTransId="{6928D6CC-6594-4203-8139-4285DB9A6139}"/>
    <dgm:cxn modelId="{765F5DC9-52EA-49F3-B0FC-29810E6D73B7}" type="presOf" srcId="{3284ED65-9B85-48D6-A064-D890EA68BCE6}" destId="{D20637BE-9541-4975-A838-2817D8700975}" srcOrd="0" destOrd="0" presId="urn:microsoft.com/office/officeart/2018/2/layout/IconLabelDescriptionList"/>
    <dgm:cxn modelId="{56BBF4D0-E699-4618-8950-D47C6AD01481}" srcId="{20269108-72AE-47D8-B459-32CA0967AF06}" destId="{F0A625EF-12B7-4A5A-BD5C-C5FF1616ECB7}" srcOrd="1" destOrd="0" parTransId="{B894CB10-8A25-4DB4-93EE-5AFE2D70CA54}" sibTransId="{7A4704ED-A859-4DEF-8D9A-BC073C1B7D5E}"/>
    <dgm:cxn modelId="{C795ACDB-5D82-4AA0-BDFA-EE7B28645DCF}" type="presOf" srcId="{5AD60BA5-9958-4571-954D-1C059EA9EFD3}" destId="{838619DC-3852-4977-8348-A19F3BE84183}" srcOrd="0" destOrd="2" presId="urn:microsoft.com/office/officeart/2018/2/layout/IconLabelDescriptionList"/>
    <dgm:cxn modelId="{F3626FE8-FE57-4B97-99A7-EF9863AB58B6}" type="presOf" srcId="{097FF15C-F35B-4D21-82E9-2FEAFABD1027}" destId="{3A9F99FA-875D-4772-8778-FA0A3938E0E4}" srcOrd="0" destOrd="1" presId="urn:microsoft.com/office/officeart/2018/2/layout/IconLabelDescriptionList"/>
    <dgm:cxn modelId="{301092FD-5C83-48CD-AE9F-9AF7C6F4CB36}" srcId="{F56BA4B5-1EB0-42CC-B87F-9ED0F2BCF7DA}" destId="{E3816A91-0823-4D06-900B-39E53ADD148E}" srcOrd="1" destOrd="0" parTransId="{3883A9D9-3B47-41F9-935C-A768F6230073}" sibTransId="{F7764894-4B8E-44FE-B247-6D49B8A69C54}"/>
    <dgm:cxn modelId="{5BB92AB3-1E90-4892-B9F1-B1983A83C46F}" type="presParOf" srcId="{690A821E-C091-47A8-B832-90FE86E564C2}" destId="{4BBA789A-B021-4FFC-9DC3-67FEB12A21E1}" srcOrd="0" destOrd="0" presId="urn:microsoft.com/office/officeart/2018/2/layout/IconLabelDescriptionList"/>
    <dgm:cxn modelId="{AD138ACF-4409-4C94-965A-691FC980ADF9}" type="presParOf" srcId="{4BBA789A-B021-4FFC-9DC3-67FEB12A21E1}" destId="{0C3280FB-640B-47B7-A520-BBFC5BC8AB23}" srcOrd="0" destOrd="0" presId="urn:microsoft.com/office/officeart/2018/2/layout/IconLabelDescriptionList"/>
    <dgm:cxn modelId="{095A2464-1C26-4260-8163-7F869E98050A}" type="presParOf" srcId="{4BBA789A-B021-4FFC-9DC3-67FEB12A21E1}" destId="{D2013048-F172-461D-9DD2-24EB08596745}" srcOrd="1" destOrd="0" presId="urn:microsoft.com/office/officeart/2018/2/layout/IconLabelDescriptionList"/>
    <dgm:cxn modelId="{970FEC15-917B-4D17-971B-AE24B4364B08}" type="presParOf" srcId="{4BBA789A-B021-4FFC-9DC3-67FEB12A21E1}" destId="{0B3E6C6C-A3F4-4FE7-955E-3914345BF4BF}" srcOrd="2" destOrd="0" presId="urn:microsoft.com/office/officeart/2018/2/layout/IconLabelDescriptionList"/>
    <dgm:cxn modelId="{47D9DD4E-6CD5-4681-8A35-BE0FADBCD4B1}" type="presParOf" srcId="{4BBA789A-B021-4FFC-9DC3-67FEB12A21E1}" destId="{6FF5D257-28AB-4515-9963-59FF4182E55E}" srcOrd="3" destOrd="0" presId="urn:microsoft.com/office/officeart/2018/2/layout/IconLabelDescriptionList"/>
    <dgm:cxn modelId="{33692376-A192-42DD-A38C-6300593EBBDC}" type="presParOf" srcId="{4BBA789A-B021-4FFC-9DC3-67FEB12A21E1}" destId="{AB12FF3F-1B08-4067-B1F5-82CC0262E08A}" srcOrd="4" destOrd="0" presId="urn:microsoft.com/office/officeart/2018/2/layout/IconLabelDescriptionList"/>
    <dgm:cxn modelId="{FB19A800-0CF1-4509-9D55-714DF138AA59}" type="presParOf" srcId="{690A821E-C091-47A8-B832-90FE86E564C2}" destId="{B6803A04-EAC2-45B3-A3F9-7B22E092624B}" srcOrd="1" destOrd="0" presId="urn:microsoft.com/office/officeart/2018/2/layout/IconLabelDescriptionList"/>
    <dgm:cxn modelId="{C411D979-D55D-4677-B0E2-8E3CB506050F}" type="presParOf" srcId="{690A821E-C091-47A8-B832-90FE86E564C2}" destId="{98483E6C-641C-4FCF-AD9C-132A684A2EEE}" srcOrd="2" destOrd="0" presId="urn:microsoft.com/office/officeart/2018/2/layout/IconLabelDescriptionList"/>
    <dgm:cxn modelId="{C7D9E928-DD79-46FB-BD16-A03666997878}" type="presParOf" srcId="{98483E6C-641C-4FCF-AD9C-132A684A2EEE}" destId="{0D6F4A4A-FBAA-4C46-A5DE-E779E4C703C9}" srcOrd="0" destOrd="0" presId="urn:microsoft.com/office/officeart/2018/2/layout/IconLabelDescriptionList"/>
    <dgm:cxn modelId="{236FC664-B520-4B12-81E6-6C8BCCBDD0C4}" type="presParOf" srcId="{98483E6C-641C-4FCF-AD9C-132A684A2EEE}" destId="{809FBB42-14B4-4BEA-AC9B-6D0A631CDA10}" srcOrd="1" destOrd="0" presId="urn:microsoft.com/office/officeart/2018/2/layout/IconLabelDescriptionList"/>
    <dgm:cxn modelId="{A2CA282D-5B1F-43B1-80FA-4B870344300D}" type="presParOf" srcId="{98483E6C-641C-4FCF-AD9C-132A684A2EEE}" destId="{3887624F-B66C-4B0C-8334-A016DE1DD894}" srcOrd="2" destOrd="0" presId="urn:microsoft.com/office/officeart/2018/2/layout/IconLabelDescriptionList"/>
    <dgm:cxn modelId="{29F88BA5-EE35-4CB4-BEDA-CCCB702BAA1E}" type="presParOf" srcId="{98483E6C-641C-4FCF-AD9C-132A684A2EEE}" destId="{CECCD0DE-00F8-4EEA-A4E4-303C8F320BFE}" srcOrd="3" destOrd="0" presId="urn:microsoft.com/office/officeart/2018/2/layout/IconLabelDescriptionList"/>
    <dgm:cxn modelId="{86211D4F-D87C-44C8-9B0E-05260ED3DBFD}" type="presParOf" srcId="{98483E6C-641C-4FCF-AD9C-132A684A2EEE}" destId="{794C6991-2C12-4E41-8AFF-2E2B1F8FFA32}" srcOrd="4" destOrd="0" presId="urn:microsoft.com/office/officeart/2018/2/layout/IconLabelDescriptionList"/>
    <dgm:cxn modelId="{045B8245-55C2-48C7-892D-7A7EA048D7E4}" type="presParOf" srcId="{690A821E-C091-47A8-B832-90FE86E564C2}" destId="{0B079B14-9903-4E73-BD14-AA006A491CCE}" srcOrd="3" destOrd="0" presId="urn:microsoft.com/office/officeart/2018/2/layout/IconLabelDescriptionList"/>
    <dgm:cxn modelId="{2B1AD4A4-7EA9-480B-9EDC-157EADB45D37}" type="presParOf" srcId="{690A821E-C091-47A8-B832-90FE86E564C2}" destId="{1799F65C-56E5-43DC-BFE4-8CBE9138740B}" srcOrd="4" destOrd="0" presId="urn:microsoft.com/office/officeart/2018/2/layout/IconLabelDescriptionList"/>
    <dgm:cxn modelId="{DD1A2200-47FD-4C7E-8F32-904DEFB9C347}" type="presParOf" srcId="{1799F65C-56E5-43DC-BFE4-8CBE9138740B}" destId="{A524E180-2834-47C4-9520-ADE913FB265A}" srcOrd="0" destOrd="0" presId="urn:microsoft.com/office/officeart/2018/2/layout/IconLabelDescriptionList"/>
    <dgm:cxn modelId="{2D35CD68-DEF1-48F9-9B62-D325478BBFBA}" type="presParOf" srcId="{1799F65C-56E5-43DC-BFE4-8CBE9138740B}" destId="{4A7AA6B2-23E1-4BAB-9FA3-4262F5AAE4FC}" srcOrd="1" destOrd="0" presId="urn:microsoft.com/office/officeart/2018/2/layout/IconLabelDescriptionList"/>
    <dgm:cxn modelId="{6C2CFFB3-7645-4491-803A-234F18F37A81}" type="presParOf" srcId="{1799F65C-56E5-43DC-BFE4-8CBE9138740B}" destId="{D20637BE-9541-4975-A838-2817D8700975}" srcOrd="2" destOrd="0" presId="urn:microsoft.com/office/officeart/2018/2/layout/IconLabelDescriptionList"/>
    <dgm:cxn modelId="{71EFD383-4D80-4623-A93A-404F2FE9196F}" type="presParOf" srcId="{1799F65C-56E5-43DC-BFE4-8CBE9138740B}" destId="{02267400-C641-43CB-921F-5B3B5AD5F2FA}" srcOrd="3" destOrd="0" presId="urn:microsoft.com/office/officeart/2018/2/layout/IconLabelDescriptionList"/>
    <dgm:cxn modelId="{11136760-7D28-4FF9-9A2B-3E3E3D9D57E2}" type="presParOf" srcId="{1799F65C-56E5-43DC-BFE4-8CBE9138740B}" destId="{3A9F99FA-875D-4772-8778-FA0A3938E0E4}" srcOrd="4" destOrd="0" presId="urn:microsoft.com/office/officeart/2018/2/layout/IconLabelDescriptionList"/>
    <dgm:cxn modelId="{8D229863-F9C8-412E-A1F1-EAD95FCB0F09}" type="presParOf" srcId="{690A821E-C091-47A8-B832-90FE86E564C2}" destId="{B72BE1BE-CDB3-46BD-BB20-199634D73D9C}" srcOrd="5" destOrd="0" presId="urn:microsoft.com/office/officeart/2018/2/layout/IconLabelDescriptionList"/>
    <dgm:cxn modelId="{FA2642AE-DEF4-475A-9AEA-6D153A301CDB}" type="presParOf" srcId="{690A821E-C091-47A8-B832-90FE86E564C2}" destId="{969FA668-D029-40FF-8885-1C71AFD5EECF}" srcOrd="6" destOrd="0" presId="urn:microsoft.com/office/officeart/2018/2/layout/IconLabelDescriptionList"/>
    <dgm:cxn modelId="{ED641B70-9C87-4BF8-9027-5CEB501538CE}" type="presParOf" srcId="{969FA668-D029-40FF-8885-1C71AFD5EECF}" destId="{A179ED39-7094-4350-93E5-1E5484D524B5}" srcOrd="0" destOrd="0" presId="urn:microsoft.com/office/officeart/2018/2/layout/IconLabelDescriptionList"/>
    <dgm:cxn modelId="{495C8E4B-F2D0-4126-A840-49EFBF3A4A7A}" type="presParOf" srcId="{969FA668-D029-40FF-8885-1C71AFD5EECF}" destId="{79C21F7E-0E86-4AF7-A1F2-09193FC77A82}" srcOrd="1" destOrd="0" presId="urn:microsoft.com/office/officeart/2018/2/layout/IconLabelDescriptionList"/>
    <dgm:cxn modelId="{46340596-8C13-44F1-8947-5A75E424B0E6}" type="presParOf" srcId="{969FA668-D029-40FF-8885-1C71AFD5EECF}" destId="{B3D2C5AC-D88A-48EB-BC22-80B516AE3EE3}" srcOrd="2" destOrd="0" presId="urn:microsoft.com/office/officeart/2018/2/layout/IconLabelDescriptionList"/>
    <dgm:cxn modelId="{2D8B1C07-C619-442E-B1BC-388205E68866}" type="presParOf" srcId="{969FA668-D029-40FF-8885-1C71AFD5EECF}" destId="{E78BE0FD-C280-4203-A45F-6125CE4A5552}" srcOrd="3" destOrd="0" presId="urn:microsoft.com/office/officeart/2018/2/layout/IconLabelDescriptionList"/>
    <dgm:cxn modelId="{4E3D4D4A-AB15-44AC-AD35-2810A6D0C626}" type="presParOf" srcId="{969FA668-D029-40FF-8885-1C71AFD5EECF}" destId="{838619DC-3852-4977-8348-A19F3BE84183}"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A00EF2-6FB7-4BBC-A5CF-5AECE65BBCC6}"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FB6AC336-4893-4D2D-916C-E7193DBDB620}">
      <dgm:prSet custT="1"/>
      <dgm:spPr>
        <a:solidFill>
          <a:srgbClr val="00573D"/>
        </a:solidFill>
      </dgm:spPr>
      <dgm:t>
        <a:bodyPr anchor="t"/>
        <a:lstStyle/>
        <a:p>
          <a:r>
            <a:rPr lang="en-US" sz="1800" dirty="0"/>
            <a:t>Purchase Requests are processed in the order they are received, with exception of high priority items. Please note: orders may be processed up to three days of receipt each time they are received</a:t>
          </a:r>
        </a:p>
      </dgm:t>
    </dgm:pt>
    <dgm:pt modelId="{7137CC00-CFFB-4BFC-994C-35F3CC5D27E5}" type="parTrans" cxnId="{F40CE4DE-6C35-40DF-B3DE-E8A9816E67F8}">
      <dgm:prSet/>
      <dgm:spPr/>
      <dgm:t>
        <a:bodyPr/>
        <a:lstStyle/>
        <a:p>
          <a:endParaRPr lang="en-US"/>
        </a:p>
      </dgm:t>
    </dgm:pt>
    <dgm:pt modelId="{9A82795D-BCAE-4E32-B7F7-E11F528B59E5}" type="sibTrans" cxnId="{F40CE4DE-6C35-40DF-B3DE-E8A9816E67F8}">
      <dgm:prSet/>
      <dgm:spPr/>
      <dgm:t>
        <a:bodyPr/>
        <a:lstStyle/>
        <a:p>
          <a:endParaRPr lang="en-US"/>
        </a:p>
      </dgm:t>
    </dgm:pt>
    <dgm:pt modelId="{440050BC-DC43-4990-8757-BAF47291640E}">
      <dgm:prSet custT="1"/>
      <dgm:spPr>
        <a:solidFill>
          <a:srgbClr val="B9975B">
            <a:alpha val="90000"/>
          </a:srgbClr>
        </a:solidFill>
      </dgm:spPr>
      <dgm:t>
        <a:bodyPr/>
        <a:lstStyle/>
        <a:p>
          <a:r>
            <a:rPr lang="en-US" sz="1100" b="1" dirty="0"/>
            <a:t>High Priority items will take priority, these include: </a:t>
          </a:r>
        </a:p>
      </dgm:t>
    </dgm:pt>
    <dgm:pt modelId="{5379F178-1453-4932-8F41-08868E1FCCCF}" type="parTrans" cxnId="{C8E3613A-58C0-4370-B7C1-625190206B8A}">
      <dgm:prSet/>
      <dgm:spPr/>
      <dgm:t>
        <a:bodyPr/>
        <a:lstStyle/>
        <a:p>
          <a:endParaRPr lang="en-US"/>
        </a:p>
      </dgm:t>
    </dgm:pt>
    <dgm:pt modelId="{25EE937E-62AF-48C7-8412-E441007E1E30}" type="sibTrans" cxnId="{C8E3613A-58C0-4370-B7C1-625190206B8A}">
      <dgm:prSet/>
      <dgm:spPr/>
      <dgm:t>
        <a:bodyPr/>
        <a:lstStyle/>
        <a:p>
          <a:endParaRPr lang="en-US"/>
        </a:p>
      </dgm:t>
    </dgm:pt>
    <dgm:pt modelId="{0183F0DD-D5D6-4A4E-B6D2-B3B973262BE5}">
      <dgm:prSet custT="1"/>
      <dgm:spPr>
        <a:solidFill>
          <a:srgbClr val="B9975B">
            <a:alpha val="90000"/>
          </a:srgbClr>
        </a:solidFill>
      </dgm:spPr>
      <dgm:t>
        <a:bodyPr/>
        <a:lstStyle/>
        <a:p>
          <a:r>
            <a:rPr lang="en-US" sz="1000" dirty="0"/>
            <a:t>Student Safety</a:t>
          </a:r>
        </a:p>
      </dgm:t>
    </dgm:pt>
    <dgm:pt modelId="{AAFA7929-14C5-4209-8526-F2E30C8962C4}" type="parTrans" cxnId="{9B7D9486-EA74-431D-BD1E-49A7C68363E4}">
      <dgm:prSet/>
      <dgm:spPr/>
      <dgm:t>
        <a:bodyPr/>
        <a:lstStyle/>
        <a:p>
          <a:endParaRPr lang="en-US"/>
        </a:p>
      </dgm:t>
    </dgm:pt>
    <dgm:pt modelId="{ACF055B6-F2E2-4640-93B7-2718482556A3}" type="sibTrans" cxnId="{9B7D9486-EA74-431D-BD1E-49A7C68363E4}">
      <dgm:prSet/>
      <dgm:spPr/>
      <dgm:t>
        <a:bodyPr/>
        <a:lstStyle/>
        <a:p>
          <a:endParaRPr lang="en-US"/>
        </a:p>
      </dgm:t>
    </dgm:pt>
    <dgm:pt modelId="{F6C6B425-37F4-4533-88FE-6747ECD7B99E}">
      <dgm:prSet custT="1"/>
      <dgm:spPr>
        <a:solidFill>
          <a:srgbClr val="B9975B">
            <a:alpha val="90000"/>
          </a:srgbClr>
        </a:solidFill>
      </dgm:spPr>
      <dgm:t>
        <a:bodyPr/>
        <a:lstStyle/>
        <a:p>
          <a:r>
            <a:rPr lang="en-US" sz="1000" dirty="0"/>
            <a:t>Student Housing</a:t>
          </a:r>
        </a:p>
      </dgm:t>
    </dgm:pt>
    <dgm:pt modelId="{3AA175AA-E3FB-40CA-8457-1FE25E6B0EF4}" type="parTrans" cxnId="{34035CDF-D6E2-4DC9-B9D8-53DF0CE68725}">
      <dgm:prSet/>
      <dgm:spPr/>
      <dgm:t>
        <a:bodyPr/>
        <a:lstStyle/>
        <a:p>
          <a:endParaRPr lang="en-US"/>
        </a:p>
      </dgm:t>
    </dgm:pt>
    <dgm:pt modelId="{719247D2-946A-4913-97C0-195C9C121CCB}" type="sibTrans" cxnId="{34035CDF-D6E2-4DC9-B9D8-53DF0CE68725}">
      <dgm:prSet/>
      <dgm:spPr/>
      <dgm:t>
        <a:bodyPr/>
        <a:lstStyle/>
        <a:p>
          <a:endParaRPr lang="en-US"/>
        </a:p>
      </dgm:t>
    </dgm:pt>
    <dgm:pt modelId="{F563D202-5328-4782-BB21-D363E2595006}">
      <dgm:prSet custT="1"/>
      <dgm:spPr>
        <a:solidFill>
          <a:srgbClr val="B9975B">
            <a:alpha val="90000"/>
          </a:srgbClr>
        </a:solidFill>
      </dgm:spPr>
      <dgm:t>
        <a:bodyPr/>
        <a:lstStyle/>
        <a:p>
          <a:r>
            <a:rPr lang="en-US" sz="1000" dirty="0"/>
            <a:t>Student Nutrition</a:t>
          </a:r>
        </a:p>
      </dgm:t>
    </dgm:pt>
    <dgm:pt modelId="{F164E5E0-2AE2-44C8-8F98-2B0E2AC9EF6E}" type="parTrans" cxnId="{B6EFC26B-09CC-46CA-B3E8-50A6B5BEE8DD}">
      <dgm:prSet/>
      <dgm:spPr/>
      <dgm:t>
        <a:bodyPr/>
        <a:lstStyle/>
        <a:p>
          <a:endParaRPr lang="en-US"/>
        </a:p>
      </dgm:t>
    </dgm:pt>
    <dgm:pt modelId="{6C6C6FD8-B541-4BB8-B3F9-745B549796F4}" type="sibTrans" cxnId="{B6EFC26B-09CC-46CA-B3E8-50A6B5BEE8DD}">
      <dgm:prSet/>
      <dgm:spPr/>
      <dgm:t>
        <a:bodyPr/>
        <a:lstStyle/>
        <a:p>
          <a:endParaRPr lang="en-US"/>
        </a:p>
      </dgm:t>
    </dgm:pt>
    <dgm:pt modelId="{835B1684-B557-45AA-A073-8613E339199C}">
      <dgm:prSet custT="1"/>
      <dgm:spPr>
        <a:solidFill>
          <a:srgbClr val="B9975B">
            <a:alpha val="90000"/>
          </a:srgbClr>
        </a:solidFill>
      </dgm:spPr>
      <dgm:t>
        <a:bodyPr/>
        <a:lstStyle/>
        <a:p>
          <a:endParaRPr lang="en-US" sz="1000" dirty="0"/>
        </a:p>
      </dgm:t>
    </dgm:pt>
    <dgm:pt modelId="{1F88B7DC-E0DB-4BCB-A821-ECACE5DB72D4}" type="parTrans" cxnId="{005E7345-84A9-4D83-ABC1-7F9DEF6C3825}">
      <dgm:prSet/>
      <dgm:spPr/>
      <dgm:t>
        <a:bodyPr/>
        <a:lstStyle/>
        <a:p>
          <a:endParaRPr lang="en-US"/>
        </a:p>
      </dgm:t>
    </dgm:pt>
    <dgm:pt modelId="{BF09E171-F8C3-448E-BFDF-EF48F31389F3}" type="sibTrans" cxnId="{005E7345-84A9-4D83-ABC1-7F9DEF6C3825}">
      <dgm:prSet/>
      <dgm:spPr/>
      <dgm:t>
        <a:bodyPr/>
        <a:lstStyle/>
        <a:p>
          <a:endParaRPr lang="en-US"/>
        </a:p>
      </dgm:t>
    </dgm:pt>
    <dgm:pt modelId="{C68BB37E-8767-4D84-9EF7-F90F423ABFE1}">
      <dgm:prSet custT="1"/>
      <dgm:spPr>
        <a:solidFill>
          <a:srgbClr val="B9975B">
            <a:alpha val="90000"/>
          </a:srgbClr>
        </a:solidFill>
      </dgm:spPr>
      <dgm:t>
        <a:bodyPr/>
        <a:lstStyle/>
        <a:p>
          <a:r>
            <a:rPr lang="en-US" sz="1100" b="1" dirty="0"/>
            <a:t>Lower priority items include but are not limited to: </a:t>
          </a:r>
        </a:p>
      </dgm:t>
    </dgm:pt>
    <dgm:pt modelId="{84CD4735-849D-4B21-AD82-D2821B664F42}" type="parTrans" cxnId="{85243F32-F0D9-40F4-9F53-352FBB1BF9FE}">
      <dgm:prSet/>
      <dgm:spPr/>
      <dgm:t>
        <a:bodyPr/>
        <a:lstStyle/>
        <a:p>
          <a:endParaRPr lang="en-US"/>
        </a:p>
      </dgm:t>
    </dgm:pt>
    <dgm:pt modelId="{CFEB6117-4CD8-424A-A6CB-C5DB40D7AD55}" type="sibTrans" cxnId="{85243F32-F0D9-40F4-9F53-352FBB1BF9FE}">
      <dgm:prSet/>
      <dgm:spPr/>
      <dgm:t>
        <a:bodyPr/>
        <a:lstStyle/>
        <a:p>
          <a:endParaRPr lang="en-US"/>
        </a:p>
      </dgm:t>
    </dgm:pt>
    <dgm:pt modelId="{1DFD2796-950C-4F5A-A426-49237978C3EA}">
      <dgm:prSet/>
      <dgm:spPr>
        <a:solidFill>
          <a:srgbClr val="B9975B">
            <a:alpha val="90000"/>
          </a:srgbClr>
        </a:solidFill>
      </dgm:spPr>
      <dgm:t>
        <a:bodyPr/>
        <a:lstStyle/>
        <a:p>
          <a:r>
            <a:rPr lang="en-US" sz="1000" dirty="0"/>
            <a:t>Office supply orders</a:t>
          </a:r>
        </a:p>
      </dgm:t>
    </dgm:pt>
    <dgm:pt modelId="{589AD10F-39CD-4A17-A80C-A4F6DB2558FF}" type="parTrans" cxnId="{04B4074C-39C1-47E2-81D3-95471E465A8B}">
      <dgm:prSet/>
      <dgm:spPr/>
      <dgm:t>
        <a:bodyPr/>
        <a:lstStyle/>
        <a:p>
          <a:endParaRPr lang="en-US"/>
        </a:p>
      </dgm:t>
    </dgm:pt>
    <dgm:pt modelId="{31A984F3-2DDE-4399-9404-B3E840CFB688}" type="sibTrans" cxnId="{04B4074C-39C1-47E2-81D3-95471E465A8B}">
      <dgm:prSet/>
      <dgm:spPr/>
      <dgm:t>
        <a:bodyPr/>
        <a:lstStyle/>
        <a:p>
          <a:endParaRPr lang="en-US"/>
        </a:p>
      </dgm:t>
    </dgm:pt>
    <dgm:pt modelId="{FE5059D6-D23E-417C-9EA9-692376FDA772}">
      <dgm:prSet/>
      <dgm:spPr>
        <a:solidFill>
          <a:srgbClr val="B9975B">
            <a:alpha val="90000"/>
          </a:srgbClr>
        </a:solidFill>
      </dgm:spPr>
      <dgm:t>
        <a:bodyPr/>
        <a:lstStyle/>
        <a:p>
          <a:r>
            <a:rPr lang="en-US" sz="1000" dirty="0"/>
            <a:t>Routine purchases</a:t>
          </a:r>
        </a:p>
      </dgm:t>
    </dgm:pt>
    <dgm:pt modelId="{87B04C24-A22D-4E19-92A4-9AA139C0BF43}" type="parTrans" cxnId="{77953740-7B2E-448B-AB2A-4B81B544AFBE}">
      <dgm:prSet/>
      <dgm:spPr/>
      <dgm:t>
        <a:bodyPr/>
        <a:lstStyle/>
        <a:p>
          <a:endParaRPr lang="en-US"/>
        </a:p>
      </dgm:t>
    </dgm:pt>
    <dgm:pt modelId="{C0C595DB-43E1-46DB-90C3-089670729851}" type="sibTrans" cxnId="{77953740-7B2E-448B-AB2A-4B81B544AFBE}">
      <dgm:prSet/>
      <dgm:spPr/>
      <dgm:t>
        <a:bodyPr/>
        <a:lstStyle/>
        <a:p>
          <a:endParaRPr lang="en-US"/>
        </a:p>
      </dgm:t>
    </dgm:pt>
    <dgm:pt modelId="{1C0A748F-9126-4A56-99E6-01DD72FC527E}">
      <dgm:prSet/>
      <dgm:spPr>
        <a:solidFill>
          <a:srgbClr val="B9975B">
            <a:alpha val="90000"/>
          </a:srgbClr>
        </a:solidFill>
      </dgm:spPr>
      <dgm:t>
        <a:bodyPr/>
        <a:lstStyle/>
        <a:p>
          <a:r>
            <a:rPr lang="en-US" sz="1000" dirty="0"/>
            <a:t>Business cards </a:t>
          </a:r>
        </a:p>
      </dgm:t>
    </dgm:pt>
    <dgm:pt modelId="{C2D7B10F-E949-4D06-A173-B25476BB514C}" type="parTrans" cxnId="{C3A0D7B4-92A8-45DD-AD6B-2D85247DDA69}">
      <dgm:prSet/>
      <dgm:spPr/>
      <dgm:t>
        <a:bodyPr/>
        <a:lstStyle/>
        <a:p>
          <a:endParaRPr lang="en-US"/>
        </a:p>
      </dgm:t>
    </dgm:pt>
    <dgm:pt modelId="{F752F3AD-9E16-49F7-9A73-FFB145C08D61}" type="sibTrans" cxnId="{C3A0D7B4-92A8-45DD-AD6B-2D85247DDA69}">
      <dgm:prSet/>
      <dgm:spPr/>
      <dgm:t>
        <a:bodyPr/>
        <a:lstStyle/>
        <a:p>
          <a:endParaRPr lang="en-US"/>
        </a:p>
      </dgm:t>
    </dgm:pt>
    <dgm:pt modelId="{A7191608-E677-4722-8731-E18337FA14FB}">
      <dgm:prSet/>
      <dgm:spPr>
        <a:solidFill>
          <a:srgbClr val="B9975B"/>
        </a:solidFill>
      </dgm:spPr>
      <dgm:t>
        <a:bodyPr/>
        <a:lstStyle/>
        <a:p>
          <a:r>
            <a:rPr lang="en-US" dirty="0"/>
            <a:t>Any requests with an incorrect header, supporting documentation, incorrect budget code, and/or incorrect item description (please be as detailed as possible)</a:t>
          </a:r>
          <a:r>
            <a:rPr lang="en-US" i="1" dirty="0"/>
            <a:t> </a:t>
          </a:r>
          <a:r>
            <a:rPr lang="en-US" b="1" i="1" dirty="0"/>
            <a:t>may</a:t>
          </a:r>
          <a:r>
            <a:rPr lang="en-US" dirty="0"/>
            <a:t> result in your purchase requisition being returned to you for correction </a:t>
          </a:r>
          <a:r>
            <a:rPr lang="en-US" b="1" dirty="0"/>
            <a:t>and/or</a:t>
          </a:r>
          <a:r>
            <a:rPr lang="en-US" dirty="0"/>
            <a:t> delay your approval and the receipt of your items. </a:t>
          </a:r>
        </a:p>
      </dgm:t>
    </dgm:pt>
    <dgm:pt modelId="{37D0E5F6-AFA7-4FF0-B5BA-4803ED1072C7}" type="parTrans" cxnId="{5561B5A2-B855-48B3-9B26-0097A4EAC177}">
      <dgm:prSet/>
      <dgm:spPr/>
      <dgm:t>
        <a:bodyPr/>
        <a:lstStyle/>
        <a:p>
          <a:endParaRPr lang="en-US"/>
        </a:p>
      </dgm:t>
    </dgm:pt>
    <dgm:pt modelId="{77D2A021-45E1-443E-A4F7-2F2EA42B76ED}" type="sibTrans" cxnId="{5561B5A2-B855-48B3-9B26-0097A4EAC177}">
      <dgm:prSet/>
      <dgm:spPr/>
      <dgm:t>
        <a:bodyPr/>
        <a:lstStyle/>
        <a:p>
          <a:endParaRPr lang="en-US"/>
        </a:p>
      </dgm:t>
    </dgm:pt>
    <dgm:pt modelId="{88748D70-F6D2-4AD0-B840-43D58928EA94}" type="pres">
      <dgm:prSet presAssocID="{09A00EF2-6FB7-4BBC-A5CF-5AECE65BBCC6}" presName="Name0" presStyleCnt="0">
        <dgm:presLayoutVars>
          <dgm:dir/>
          <dgm:animLvl val="lvl"/>
          <dgm:resizeHandles val="exact"/>
        </dgm:presLayoutVars>
      </dgm:prSet>
      <dgm:spPr/>
    </dgm:pt>
    <dgm:pt modelId="{067B8CD4-8E73-4283-8191-13111B4B58FC}" type="pres">
      <dgm:prSet presAssocID="{A7191608-E677-4722-8731-E18337FA14FB}" presName="boxAndChildren" presStyleCnt="0"/>
      <dgm:spPr/>
    </dgm:pt>
    <dgm:pt modelId="{D1C6B9CE-615E-42B2-9012-70774751F719}" type="pres">
      <dgm:prSet presAssocID="{A7191608-E677-4722-8731-E18337FA14FB}" presName="parentTextBox" presStyleLbl="node1" presStyleIdx="0" presStyleCnt="2"/>
      <dgm:spPr/>
    </dgm:pt>
    <dgm:pt modelId="{9E699D38-19BC-4F41-94A4-51D4E5DEB052}" type="pres">
      <dgm:prSet presAssocID="{9A82795D-BCAE-4E32-B7F7-E11F528B59E5}" presName="sp" presStyleCnt="0"/>
      <dgm:spPr/>
    </dgm:pt>
    <dgm:pt modelId="{867BA0F9-6D1E-4C74-9D84-C0F907D6FEFB}" type="pres">
      <dgm:prSet presAssocID="{FB6AC336-4893-4D2D-916C-E7193DBDB620}" presName="arrowAndChildren" presStyleCnt="0"/>
      <dgm:spPr/>
    </dgm:pt>
    <dgm:pt modelId="{DAF57180-6C30-46D0-8F1B-B29FA9FEF280}" type="pres">
      <dgm:prSet presAssocID="{FB6AC336-4893-4D2D-916C-E7193DBDB620}" presName="parentTextArrow" presStyleLbl="node1" presStyleIdx="0" presStyleCnt="2"/>
      <dgm:spPr/>
    </dgm:pt>
    <dgm:pt modelId="{7B518686-12B4-47BA-A2EF-7D48241A34BC}" type="pres">
      <dgm:prSet presAssocID="{FB6AC336-4893-4D2D-916C-E7193DBDB620}" presName="arrow" presStyleLbl="node1" presStyleIdx="1" presStyleCnt="2"/>
      <dgm:spPr/>
    </dgm:pt>
    <dgm:pt modelId="{21DF2C6E-F98B-45E4-8986-57F84666104A}" type="pres">
      <dgm:prSet presAssocID="{FB6AC336-4893-4D2D-916C-E7193DBDB620}" presName="descendantArrow" presStyleCnt="0"/>
      <dgm:spPr/>
    </dgm:pt>
    <dgm:pt modelId="{4A5EA6D6-854C-4E6E-8E06-35E695225EF8}" type="pres">
      <dgm:prSet presAssocID="{440050BC-DC43-4990-8757-BAF47291640E}" presName="childTextArrow" presStyleLbl="fgAccFollowNode1" presStyleIdx="0" presStyleCnt="2" custScaleY="114699" custLinFactNeighborY="-6172">
        <dgm:presLayoutVars>
          <dgm:bulletEnabled val="1"/>
        </dgm:presLayoutVars>
      </dgm:prSet>
      <dgm:spPr/>
    </dgm:pt>
    <dgm:pt modelId="{1AB07891-2245-4C3F-9EDC-D771B6240456}" type="pres">
      <dgm:prSet presAssocID="{C68BB37E-8767-4D84-9EF7-F90F423ABFE1}" presName="childTextArrow" presStyleLbl="fgAccFollowNode1" presStyleIdx="1" presStyleCnt="2" custScaleY="114699" custLinFactNeighborY="-6172">
        <dgm:presLayoutVars>
          <dgm:bulletEnabled val="1"/>
        </dgm:presLayoutVars>
      </dgm:prSet>
      <dgm:spPr/>
    </dgm:pt>
  </dgm:ptLst>
  <dgm:cxnLst>
    <dgm:cxn modelId="{9E854900-2282-4783-B865-289D1CA73BEB}" type="presOf" srcId="{440050BC-DC43-4990-8757-BAF47291640E}" destId="{4A5EA6D6-854C-4E6E-8E06-35E695225EF8}" srcOrd="0" destOrd="0" presId="urn:microsoft.com/office/officeart/2005/8/layout/process4"/>
    <dgm:cxn modelId="{1A1C8304-57A6-43C5-87B5-D6210DD5F687}" type="presOf" srcId="{835B1684-B557-45AA-A073-8613E339199C}" destId="{4A5EA6D6-854C-4E6E-8E06-35E695225EF8}" srcOrd="0" destOrd="4" presId="urn:microsoft.com/office/officeart/2005/8/layout/process4"/>
    <dgm:cxn modelId="{65101308-5EBD-4DF4-9AA4-947E227E9ACC}" type="presOf" srcId="{0183F0DD-D5D6-4A4E-B6D2-B3B973262BE5}" destId="{4A5EA6D6-854C-4E6E-8E06-35E695225EF8}" srcOrd="0" destOrd="1" presId="urn:microsoft.com/office/officeart/2005/8/layout/process4"/>
    <dgm:cxn modelId="{772E360F-A63C-4B03-9D45-FB708403F42F}" type="presOf" srcId="{A7191608-E677-4722-8731-E18337FA14FB}" destId="{D1C6B9CE-615E-42B2-9012-70774751F719}" srcOrd="0" destOrd="0" presId="urn:microsoft.com/office/officeart/2005/8/layout/process4"/>
    <dgm:cxn modelId="{AB4CBE18-3CFB-4187-9D76-E3F7661C310A}" type="presOf" srcId="{FB6AC336-4893-4D2D-916C-E7193DBDB620}" destId="{DAF57180-6C30-46D0-8F1B-B29FA9FEF280}" srcOrd="0" destOrd="0" presId="urn:microsoft.com/office/officeart/2005/8/layout/process4"/>
    <dgm:cxn modelId="{2911CB21-6747-459D-9E8D-CAC1AEFA3031}" type="presOf" srcId="{09A00EF2-6FB7-4BBC-A5CF-5AECE65BBCC6}" destId="{88748D70-F6D2-4AD0-B840-43D58928EA94}" srcOrd="0" destOrd="0" presId="urn:microsoft.com/office/officeart/2005/8/layout/process4"/>
    <dgm:cxn modelId="{85243F32-F0D9-40F4-9F53-352FBB1BF9FE}" srcId="{FB6AC336-4893-4D2D-916C-E7193DBDB620}" destId="{C68BB37E-8767-4D84-9EF7-F90F423ABFE1}" srcOrd="1" destOrd="0" parTransId="{84CD4735-849D-4B21-AD82-D2821B664F42}" sibTransId="{CFEB6117-4CD8-424A-A6CB-C5DB40D7AD55}"/>
    <dgm:cxn modelId="{C8E3613A-58C0-4370-B7C1-625190206B8A}" srcId="{FB6AC336-4893-4D2D-916C-E7193DBDB620}" destId="{440050BC-DC43-4990-8757-BAF47291640E}" srcOrd="0" destOrd="0" parTransId="{5379F178-1453-4932-8F41-08868E1FCCCF}" sibTransId="{25EE937E-62AF-48C7-8412-E441007E1E30}"/>
    <dgm:cxn modelId="{77953740-7B2E-448B-AB2A-4B81B544AFBE}" srcId="{C68BB37E-8767-4D84-9EF7-F90F423ABFE1}" destId="{FE5059D6-D23E-417C-9EA9-692376FDA772}" srcOrd="1" destOrd="0" parTransId="{87B04C24-A22D-4E19-92A4-9AA139C0BF43}" sibTransId="{C0C595DB-43E1-46DB-90C3-089670729851}"/>
    <dgm:cxn modelId="{7E22AC43-05CA-4278-974C-B46B3771F980}" type="presOf" srcId="{FE5059D6-D23E-417C-9EA9-692376FDA772}" destId="{1AB07891-2245-4C3F-9EDC-D771B6240456}" srcOrd="0" destOrd="2" presId="urn:microsoft.com/office/officeart/2005/8/layout/process4"/>
    <dgm:cxn modelId="{005E7345-84A9-4D83-ABC1-7F9DEF6C3825}" srcId="{440050BC-DC43-4990-8757-BAF47291640E}" destId="{835B1684-B557-45AA-A073-8613E339199C}" srcOrd="3" destOrd="0" parTransId="{1F88B7DC-E0DB-4BCB-A821-ECACE5DB72D4}" sibTransId="{BF09E171-F8C3-448E-BFDF-EF48F31389F3}"/>
    <dgm:cxn modelId="{A3515665-9D4D-4AC1-A277-01748B68993C}" type="presOf" srcId="{F563D202-5328-4782-BB21-D363E2595006}" destId="{4A5EA6D6-854C-4E6E-8E06-35E695225EF8}" srcOrd="0" destOrd="3" presId="urn:microsoft.com/office/officeart/2005/8/layout/process4"/>
    <dgm:cxn modelId="{B6EFC26B-09CC-46CA-B3E8-50A6B5BEE8DD}" srcId="{440050BC-DC43-4990-8757-BAF47291640E}" destId="{F563D202-5328-4782-BB21-D363E2595006}" srcOrd="2" destOrd="0" parTransId="{F164E5E0-2AE2-44C8-8F98-2B0E2AC9EF6E}" sibTransId="{6C6C6FD8-B541-4BB8-B3F9-745B549796F4}"/>
    <dgm:cxn modelId="{04B4074C-39C1-47E2-81D3-95471E465A8B}" srcId="{C68BB37E-8767-4D84-9EF7-F90F423ABFE1}" destId="{1DFD2796-950C-4F5A-A426-49237978C3EA}" srcOrd="0" destOrd="0" parTransId="{589AD10F-39CD-4A17-A80C-A4F6DB2558FF}" sibTransId="{31A984F3-2DDE-4399-9404-B3E840CFB688}"/>
    <dgm:cxn modelId="{D3D60683-A1B0-4F18-8B28-A7EF6010DFC0}" type="presOf" srcId="{1C0A748F-9126-4A56-99E6-01DD72FC527E}" destId="{1AB07891-2245-4C3F-9EDC-D771B6240456}" srcOrd="0" destOrd="3" presId="urn:microsoft.com/office/officeart/2005/8/layout/process4"/>
    <dgm:cxn modelId="{9B7D9486-EA74-431D-BD1E-49A7C68363E4}" srcId="{440050BC-DC43-4990-8757-BAF47291640E}" destId="{0183F0DD-D5D6-4A4E-B6D2-B3B973262BE5}" srcOrd="0" destOrd="0" parTransId="{AAFA7929-14C5-4209-8526-F2E30C8962C4}" sibTransId="{ACF055B6-F2E2-4640-93B7-2718482556A3}"/>
    <dgm:cxn modelId="{5561B5A2-B855-48B3-9B26-0097A4EAC177}" srcId="{09A00EF2-6FB7-4BBC-A5CF-5AECE65BBCC6}" destId="{A7191608-E677-4722-8731-E18337FA14FB}" srcOrd="1" destOrd="0" parTransId="{37D0E5F6-AFA7-4FF0-B5BA-4803ED1072C7}" sibTransId="{77D2A021-45E1-443E-A4F7-2F2EA42B76ED}"/>
    <dgm:cxn modelId="{C3A0D7B4-92A8-45DD-AD6B-2D85247DDA69}" srcId="{C68BB37E-8767-4D84-9EF7-F90F423ABFE1}" destId="{1C0A748F-9126-4A56-99E6-01DD72FC527E}" srcOrd="2" destOrd="0" parTransId="{C2D7B10F-E949-4D06-A173-B25476BB514C}" sibTransId="{F752F3AD-9E16-49F7-9A73-FFB145C08D61}"/>
    <dgm:cxn modelId="{2B3DEBCA-EC43-4E85-B3D6-5A90CDF97652}" type="presOf" srcId="{C68BB37E-8767-4D84-9EF7-F90F423ABFE1}" destId="{1AB07891-2245-4C3F-9EDC-D771B6240456}" srcOrd="0" destOrd="0" presId="urn:microsoft.com/office/officeart/2005/8/layout/process4"/>
    <dgm:cxn modelId="{C72B70D6-5BDA-4F3D-8E3F-83CFF125E623}" type="presOf" srcId="{1DFD2796-950C-4F5A-A426-49237978C3EA}" destId="{1AB07891-2245-4C3F-9EDC-D771B6240456}" srcOrd="0" destOrd="1" presId="urn:microsoft.com/office/officeart/2005/8/layout/process4"/>
    <dgm:cxn modelId="{F40CE4DE-6C35-40DF-B3DE-E8A9816E67F8}" srcId="{09A00EF2-6FB7-4BBC-A5CF-5AECE65BBCC6}" destId="{FB6AC336-4893-4D2D-916C-E7193DBDB620}" srcOrd="0" destOrd="0" parTransId="{7137CC00-CFFB-4BFC-994C-35F3CC5D27E5}" sibTransId="{9A82795D-BCAE-4E32-B7F7-E11F528B59E5}"/>
    <dgm:cxn modelId="{34035CDF-D6E2-4DC9-B9D8-53DF0CE68725}" srcId="{440050BC-DC43-4990-8757-BAF47291640E}" destId="{F6C6B425-37F4-4533-88FE-6747ECD7B99E}" srcOrd="1" destOrd="0" parTransId="{3AA175AA-E3FB-40CA-8457-1FE25E6B0EF4}" sibTransId="{719247D2-946A-4913-97C0-195C9C121CCB}"/>
    <dgm:cxn modelId="{74F0FDF5-A69E-472E-B7CB-5D455769DCBF}" type="presOf" srcId="{F6C6B425-37F4-4533-88FE-6747ECD7B99E}" destId="{4A5EA6D6-854C-4E6E-8E06-35E695225EF8}" srcOrd="0" destOrd="2" presId="urn:microsoft.com/office/officeart/2005/8/layout/process4"/>
    <dgm:cxn modelId="{24D201FA-0C66-4672-A877-0BDA235245DA}" type="presOf" srcId="{FB6AC336-4893-4D2D-916C-E7193DBDB620}" destId="{7B518686-12B4-47BA-A2EF-7D48241A34BC}" srcOrd="1" destOrd="0" presId="urn:microsoft.com/office/officeart/2005/8/layout/process4"/>
    <dgm:cxn modelId="{976D432D-B767-4F5A-9622-6F5052DF2E9F}" type="presParOf" srcId="{88748D70-F6D2-4AD0-B840-43D58928EA94}" destId="{067B8CD4-8E73-4283-8191-13111B4B58FC}" srcOrd="0" destOrd="0" presId="urn:microsoft.com/office/officeart/2005/8/layout/process4"/>
    <dgm:cxn modelId="{36DD5A12-5236-4B4F-BAA6-E600E858557F}" type="presParOf" srcId="{067B8CD4-8E73-4283-8191-13111B4B58FC}" destId="{D1C6B9CE-615E-42B2-9012-70774751F719}" srcOrd="0" destOrd="0" presId="urn:microsoft.com/office/officeart/2005/8/layout/process4"/>
    <dgm:cxn modelId="{EC411E06-F4D1-4223-8A71-9F1AE7CA8398}" type="presParOf" srcId="{88748D70-F6D2-4AD0-B840-43D58928EA94}" destId="{9E699D38-19BC-4F41-94A4-51D4E5DEB052}" srcOrd="1" destOrd="0" presId="urn:microsoft.com/office/officeart/2005/8/layout/process4"/>
    <dgm:cxn modelId="{DAE63D7C-9208-4175-A63C-CCBC069269A4}" type="presParOf" srcId="{88748D70-F6D2-4AD0-B840-43D58928EA94}" destId="{867BA0F9-6D1E-4C74-9D84-C0F907D6FEFB}" srcOrd="2" destOrd="0" presId="urn:microsoft.com/office/officeart/2005/8/layout/process4"/>
    <dgm:cxn modelId="{A98EE4D5-72D8-4617-A22D-F5508648D047}" type="presParOf" srcId="{867BA0F9-6D1E-4C74-9D84-C0F907D6FEFB}" destId="{DAF57180-6C30-46D0-8F1B-B29FA9FEF280}" srcOrd="0" destOrd="0" presId="urn:microsoft.com/office/officeart/2005/8/layout/process4"/>
    <dgm:cxn modelId="{0A403493-0F37-41C4-BD47-A0BFB0A5D95C}" type="presParOf" srcId="{867BA0F9-6D1E-4C74-9D84-C0F907D6FEFB}" destId="{7B518686-12B4-47BA-A2EF-7D48241A34BC}" srcOrd="1" destOrd="0" presId="urn:microsoft.com/office/officeart/2005/8/layout/process4"/>
    <dgm:cxn modelId="{2A8D629B-E13D-4BF9-A051-1ABF45D4AAA1}" type="presParOf" srcId="{867BA0F9-6D1E-4C74-9D84-C0F907D6FEFB}" destId="{21DF2C6E-F98B-45E4-8986-57F84666104A}" srcOrd="2" destOrd="0" presId="urn:microsoft.com/office/officeart/2005/8/layout/process4"/>
    <dgm:cxn modelId="{3BDDE246-E46C-4C8A-9A64-174C8585E866}" type="presParOf" srcId="{21DF2C6E-F98B-45E4-8986-57F84666104A}" destId="{4A5EA6D6-854C-4E6E-8E06-35E695225EF8}" srcOrd="0" destOrd="0" presId="urn:microsoft.com/office/officeart/2005/8/layout/process4"/>
    <dgm:cxn modelId="{1C90FE07-EFEA-476F-91E4-C7C25F2FADF4}" type="presParOf" srcId="{21DF2C6E-F98B-45E4-8986-57F84666104A}" destId="{1AB07891-2245-4C3F-9EDC-D771B6240456}"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031296-5D60-497D-A844-C5B61F4594E9}" type="doc">
      <dgm:prSet loTypeId="urn:microsoft.com/office/officeart/2016/7/layout/VerticalDownArrowProcess" loCatId="process" qsTypeId="urn:microsoft.com/office/officeart/2005/8/quickstyle/simple4" qsCatId="simple" csTypeId="urn:microsoft.com/office/officeart/2005/8/colors/accent0_3" csCatId="mainScheme" phldr="1"/>
      <dgm:spPr/>
      <dgm:t>
        <a:bodyPr/>
        <a:lstStyle/>
        <a:p>
          <a:endParaRPr lang="en-US"/>
        </a:p>
      </dgm:t>
    </dgm:pt>
    <dgm:pt modelId="{DDC5BBA9-EF21-43A3-9DB2-518CBC51DCB5}">
      <dgm:prSet/>
      <dgm:spPr>
        <a:solidFill>
          <a:srgbClr val="00573D"/>
        </a:solidFill>
        <a:ln>
          <a:solidFill>
            <a:srgbClr val="00573D"/>
          </a:solidFill>
        </a:ln>
      </dgm:spPr>
      <dgm:t>
        <a:bodyPr/>
        <a:lstStyle/>
        <a:p>
          <a:r>
            <a:rPr lang="en-US" dirty="0"/>
            <a:t>Receive your order/services in </a:t>
          </a:r>
          <a:r>
            <a:rPr lang="en-US" dirty="0" err="1"/>
            <a:t>eVA</a:t>
          </a:r>
          <a:r>
            <a:rPr lang="en-US" dirty="0"/>
            <a:t> and must include: </a:t>
          </a:r>
        </a:p>
        <a:p>
          <a:r>
            <a:rPr lang="en-US" dirty="0"/>
            <a:t>  </a:t>
          </a:r>
        </a:p>
      </dgm:t>
    </dgm:pt>
    <dgm:pt modelId="{EB722E81-7D91-4668-99A9-07131CEF02D4}" type="parTrans" cxnId="{D492AF51-D367-45B4-B116-5F6AD4305538}">
      <dgm:prSet/>
      <dgm:spPr/>
      <dgm:t>
        <a:bodyPr/>
        <a:lstStyle/>
        <a:p>
          <a:endParaRPr lang="en-US"/>
        </a:p>
      </dgm:t>
    </dgm:pt>
    <dgm:pt modelId="{B0F294E5-07B9-4CC1-8A02-234C3B925384}" type="sibTrans" cxnId="{D492AF51-D367-45B4-B116-5F6AD4305538}">
      <dgm:prSet/>
      <dgm:spPr/>
      <dgm:t>
        <a:bodyPr/>
        <a:lstStyle/>
        <a:p>
          <a:endParaRPr lang="en-US"/>
        </a:p>
      </dgm:t>
    </dgm:pt>
    <dgm:pt modelId="{0E4267C4-03A8-4A18-BC65-6BCA4DBD3E2E}">
      <dgm:prSet/>
      <dgm:spPr>
        <a:solidFill>
          <a:srgbClr val="5F6062">
            <a:alpha val="90000"/>
          </a:srgbClr>
        </a:solidFill>
        <a:ln>
          <a:solidFill>
            <a:srgbClr val="B9975B">
              <a:alpha val="90000"/>
            </a:srgbClr>
          </a:solidFill>
        </a:ln>
      </dgm:spPr>
      <dgm:t>
        <a:bodyPr/>
        <a:lstStyle/>
        <a:p>
          <a:pPr>
            <a:buFont typeface="Wingdings" panose="05000000000000000000" pitchFamily="2" charset="2"/>
            <a:buChar char="v"/>
          </a:pPr>
          <a:r>
            <a:rPr lang="en-US" dirty="0">
              <a:solidFill>
                <a:schemeClr val="bg1">
                  <a:lumMod val="95000"/>
                </a:schemeClr>
              </a:solidFill>
            </a:rPr>
            <a:t>Packing slips, if no packing slip is available, please include a comment documenting no slip is available. </a:t>
          </a:r>
        </a:p>
        <a:p>
          <a:pPr>
            <a:buFont typeface="Wingdings" panose="05000000000000000000" pitchFamily="2" charset="2"/>
            <a:buChar char="v"/>
          </a:pPr>
          <a:r>
            <a:rPr lang="en-US" dirty="0">
              <a:solidFill>
                <a:schemeClr val="bg1">
                  <a:lumMod val="95000"/>
                </a:schemeClr>
              </a:solidFill>
            </a:rPr>
            <a:t>Date in which goods were received, or services were completed.</a:t>
          </a:r>
        </a:p>
      </dgm:t>
    </dgm:pt>
    <dgm:pt modelId="{CB8448DD-01C4-43E7-9B2D-C90DBC79A7C8}" type="parTrans" cxnId="{DD9D52C2-B4CD-4925-B5B9-E3F44032EFCF}">
      <dgm:prSet/>
      <dgm:spPr/>
      <dgm:t>
        <a:bodyPr/>
        <a:lstStyle/>
        <a:p>
          <a:endParaRPr lang="en-US"/>
        </a:p>
      </dgm:t>
    </dgm:pt>
    <dgm:pt modelId="{17E98D8F-93BB-497C-B62A-72862D6379DB}" type="sibTrans" cxnId="{DD9D52C2-B4CD-4925-B5B9-E3F44032EFCF}">
      <dgm:prSet/>
      <dgm:spPr/>
      <dgm:t>
        <a:bodyPr/>
        <a:lstStyle/>
        <a:p>
          <a:endParaRPr lang="en-US"/>
        </a:p>
      </dgm:t>
    </dgm:pt>
    <dgm:pt modelId="{A44795CB-EA8F-41C2-987A-DA3B67C8DEA1}">
      <dgm:prSet/>
      <dgm:spPr>
        <a:solidFill>
          <a:srgbClr val="5F6062">
            <a:alpha val="90000"/>
          </a:srgbClr>
        </a:solidFill>
        <a:ln>
          <a:solidFill>
            <a:srgbClr val="B9975B">
              <a:alpha val="90000"/>
            </a:srgbClr>
          </a:solidFill>
        </a:ln>
      </dgm:spPr>
      <dgm:t>
        <a:bodyPr/>
        <a:lstStyle/>
        <a:p>
          <a:pPr>
            <a:buNone/>
          </a:pPr>
          <a:r>
            <a:rPr lang="en-US" dirty="0">
              <a:solidFill>
                <a:schemeClr val="bg1">
                  <a:lumMod val="95000"/>
                </a:schemeClr>
              </a:solidFill>
            </a:rPr>
            <a:t>Confirmation of correct quantities.</a:t>
          </a:r>
        </a:p>
      </dgm:t>
    </dgm:pt>
    <dgm:pt modelId="{6FC3F2D5-F34E-4858-AFAA-622405367ECD}" type="parTrans" cxnId="{B9CD87D2-8709-4233-8A15-E8861E3B7B26}">
      <dgm:prSet/>
      <dgm:spPr/>
      <dgm:t>
        <a:bodyPr/>
        <a:lstStyle/>
        <a:p>
          <a:endParaRPr lang="en-US"/>
        </a:p>
      </dgm:t>
    </dgm:pt>
    <dgm:pt modelId="{05C630FF-194F-4648-B685-A4A08C1BEAEB}" type="sibTrans" cxnId="{B9CD87D2-8709-4233-8A15-E8861E3B7B26}">
      <dgm:prSet/>
      <dgm:spPr/>
      <dgm:t>
        <a:bodyPr/>
        <a:lstStyle/>
        <a:p>
          <a:endParaRPr lang="en-US"/>
        </a:p>
      </dgm:t>
    </dgm:pt>
    <dgm:pt modelId="{9D6C29FB-8BDF-465A-BEE1-C86BC30666C4}">
      <dgm:prSet/>
      <dgm:spPr>
        <a:solidFill>
          <a:srgbClr val="5F6062">
            <a:alpha val="90000"/>
          </a:srgbClr>
        </a:solidFill>
        <a:ln>
          <a:solidFill>
            <a:srgbClr val="B9975B">
              <a:alpha val="90000"/>
            </a:srgbClr>
          </a:solidFill>
        </a:ln>
      </dgm:spPr>
      <dgm:t>
        <a:bodyPr/>
        <a:lstStyle/>
        <a:p>
          <a:pPr>
            <a:buNone/>
          </a:pPr>
          <a:r>
            <a:rPr lang="en-US" dirty="0">
              <a:solidFill>
                <a:schemeClr val="bg1">
                  <a:lumMod val="95000"/>
                </a:schemeClr>
              </a:solidFill>
            </a:rPr>
            <a:t>Invoice (if one was received, invoices </a:t>
          </a:r>
          <a:r>
            <a:rPr lang="en-US" b="1" u="sng" dirty="0">
              <a:solidFill>
                <a:schemeClr val="bg1">
                  <a:lumMod val="95000"/>
                </a:schemeClr>
              </a:solidFill>
            </a:rPr>
            <a:t>must </a:t>
          </a:r>
          <a:r>
            <a:rPr lang="en-US" dirty="0">
              <a:solidFill>
                <a:schemeClr val="bg1">
                  <a:lumMod val="95000"/>
                </a:schemeClr>
              </a:solidFill>
            </a:rPr>
            <a:t>be dated the date they were received onsite by the institution).</a:t>
          </a:r>
        </a:p>
      </dgm:t>
    </dgm:pt>
    <dgm:pt modelId="{620BD19F-1A09-44AE-B71E-53A29717ADCA}" type="parTrans" cxnId="{1992326A-4DB7-4467-95BF-21564EAF9427}">
      <dgm:prSet/>
      <dgm:spPr/>
      <dgm:t>
        <a:bodyPr/>
        <a:lstStyle/>
        <a:p>
          <a:endParaRPr lang="en-US"/>
        </a:p>
      </dgm:t>
    </dgm:pt>
    <dgm:pt modelId="{92E17A3E-0861-4DC5-A076-9917800455A3}" type="sibTrans" cxnId="{1992326A-4DB7-4467-95BF-21564EAF9427}">
      <dgm:prSet/>
      <dgm:spPr/>
      <dgm:t>
        <a:bodyPr/>
        <a:lstStyle/>
        <a:p>
          <a:endParaRPr lang="en-US"/>
        </a:p>
      </dgm:t>
    </dgm:pt>
    <dgm:pt modelId="{EAB707D0-F0C7-4143-BFA8-4FE8E585A941}">
      <dgm:prSet/>
      <dgm:spPr>
        <a:solidFill>
          <a:srgbClr val="00573D"/>
        </a:solidFill>
        <a:ln>
          <a:solidFill>
            <a:srgbClr val="00573D"/>
          </a:solidFill>
        </a:ln>
      </dgm:spPr>
      <dgm:t>
        <a:bodyPr/>
        <a:lstStyle/>
        <a:p>
          <a:r>
            <a:rPr lang="en-US" dirty="0"/>
            <a:t>topic 20315 in the CAPP manual states:  </a:t>
          </a:r>
        </a:p>
      </dgm:t>
    </dgm:pt>
    <dgm:pt modelId="{ACF80234-052D-4478-8089-3103D405709C}" type="parTrans" cxnId="{D0197679-8931-46B0-9977-00EE0B6D5B9D}">
      <dgm:prSet/>
      <dgm:spPr/>
      <dgm:t>
        <a:bodyPr/>
        <a:lstStyle/>
        <a:p>
          <a:endParaRPr lang="en-US"/>
        </a:p>
      </dgm:t>
    </dgm:pt>
    <dgm:pt modelId="{9ECA22DD-B9DA-47A9-94B4-FB44CAD2093D}" type="sibTrans" cxnId="{D0197679-8931-46B0-9977-00EE0B6D5B9D}">
      <dgm:prSet/>
      <dgm:spPr/>
      <dgm:t>
        <a:bodyPr/>
        <a:lstStyle/>
        <a:p>
          <a:endParaRPr lang="en-US"/>
        </a:p>
      </dgm:t>
    </dgm:pt>
    <dgm:pt modelId="{7765F1BC-5881-47C2-A8B7-679F06C2382D}">
      <dgm:prSet/>
      <dgm:spPr>
        <a:solidFill>
          <a:srgbClr val="5F6062"/>
        </a:solidFill>
        <a:ln>
          <a:solidFill>
            <a:srgbClr val="B9975B">
              <a:alpha val="90000"/>
            </a:srgbClr>
          </a:solidFill>
        </a:ln>
      </dgm:spPr>
      <dgm:t>
        <a:bodyPr/>
        <a:lstStyle/>
        <a:p>
          <a:r>
            <a:rPr lang="en-US" dirty="0">
              <a:solidFill>
                <a:schemeClr val="bg1">
                  <a:lumMod val="95000"/>
                </a:schemeClr>
              </a:solidFill>
            </a:rPr>
            <a:t>Receiving reports </a:t>
          </a:r>
          <a:r>
            <a:rPr lang="en-US" b="1" dirty="0">
              <a:solidFill>
                <a:schemeClr val="bg1">
                  <a:lumMod val="95000"/>
                </a:schemeClr>
              </a:solidFill>
            </a:rPr>
            <a:t>must</a:t>
          </a:r>
          <a:r>
            <a:rPr lang="en-US" dirty="0">
              <a:solidFill>
                <a:schemeClr val="bg1">
                  <a:lumMod val="95000"/>
                </a:schemeClr>
              </a:solidFill>
            </a:rPr>
            <a:t> be completed as soon as possible, but in no case more than 3 working days following delivery.</a:t>
          </a:r>
        </a:p>
      </dgm:t>
    </dgm:pt>
    <dgm:pt modelId="{BA66ACB4-DD47-4DE1-95B6-DA19CD8DC426}" type="parTrans" cxnId="{C710D899-0F73-4405-9D19-AA6DBD449508}">
      <dgm:prSet/>
      <dgm:spPr/>
      <dgm:t>
        <a:bodyPr/>
        <a:lstStyle/>
        <a:p>
          <a:endParaRPr lang="en-US"/>
        </a:p>
      </dgm:t>
    </dgm:pt>
    <dgm:pt modelId="{19F39952-DA21-4BF8-BC96-CC3793669D14}" type="sibTrans" cxnId="{C710D899-0F73-4405-9D19-AA6DBD449508}">
      <dgm:prSet/>
      <dgm:spPr/>
      <dgm:t>
        <a:bodyPr/>
        <a:lstStyle/>
        <a:p>
          <a:endParaRPr lang="en-US"/>
        </a:p>
      </dgm:t>
    </dgm:pt>
    <dgm:pt modelId="{47F86E82-D277-4AC1-9136-C4E9AD0F6836}" type="pres">
      <dgm:prSet presAssocID="{BE031296-5D60-497D-A844-C5B61F4594E9}" presName="Name0" presStyleCnt="0">
        <dgm:presLayoutVars>
          <dgm:dir/>
          <dgm:animLvl val="lvl"/>
          <dgm:resizeHandles val="exact"/>
        </dgm:presLayoutVars>
      </dgm:prSet>
      <dgm:spPr/>
    </dgm:pt>
    <dgm:pt modelId="{9D03AFC4-1F59-40DD-9BF6-327D04F49BE7}" type="pres">
      <dgm:prSet presAssocID="{EAB707D0-F0C7-4143-BFA8-4FE8E585A941}" presName="boxAndChildren" presStyleCnt="0"/>
      <dgm:spPr/>
    </dgm:pt>
    <dgm:pt modelId="{4A0BECCF-2B92-4E79-A4B2-462788616836}" type="pres">
      <dgm:prSet presAssocID="{EAB707D0-F0C7-4143-BFA8-4FE8E585A941}" presName="parentTextBox" presStyleLbl="alignNode1" presStyleIdx="0" presStyleCnt="2"/>
      <dgm:spPr/>
    </dgm:pt>
    <dgm:pt modelId="{F28103F4-71E4-4F15-8EA0-ECFF19064F8A}" type="pres">
      <dgm:prSet presAssocID="{EAB707D0-F0C7-4143-BFA8-4FE8E585A941}" presName="descendantBox" presStyleLbl="bgAccFollowNode1" presStyleIdx="0" presStyleCnt="2"/>
      <dgm:spPr/>
    </dgm:pt>
    <dgm:pt modelId="{D7F57B98-2526-4FD7-9406-1DA86AF5D6ED}" type="pres">
      <dgm:prSet presAssocID="{B0F294E5-07B9-4CC1-8A02-234C3B925384}" presName="sp" presStyleCnt="0"/>
      <dgm:spPr/>
    </dgm:pt>
    <dgm:pt modelId="{48929683-F295-4BCE-80A4-ED1FFC9803D6}" type="pres">
      <dgm:prSet presAssocID="{DDC5BBA9-EF21-43A3-9DB2-518CBC51DCB5}" presName="arrowAndChildren" presStyleCnt="0"/>
      <dgm:spPr/>
    </dgm:pt>
    <dgm:pt modelId="{6ABF412E-A4C4-493C-9902-9847E5DC382F}" type="pres">
      <dgm:prSet presAssocID="{DDC5BBA9-EF21-43A3-9DB2-518CBC51DCB5}" presName="parentTextArrow" presStyleLbl="node1" presStyleIdx="0" presStyleCnt="0"/>
      <dgm:spPr/>
    </dgm:pt>
    <dgm:pt modelId="{28E9EC73-164D-4491-989C-CDF0B71EDE7A}" type="pres">
      <dgm:prSet presAssocID="{DDC5BBA9-EF21-43A3-9DB2-518CBC51DCB5}" presName="arrow" presStyleLbl="alignNode1" presStyleIdx="1" presStyleCnt="2"/>
      <dgm:spPr/>
    </dgm:pt>
    <dgm:pt modelId="{FF9818BB-D6A9-4EA5-ACC3-28ACDDF2721B}" type="pres">
      <dgm:prSet presAssocID="{DDC5BBA9-EF21-43A3-9DB2-518CBC51DCB5}" presName="descendantArrow" presStyleLbl="bgAccFollowNode1" presStyleIdx="1" presStyleCnt="2"/>
      <dgm:spPr/>
    </dgm:pt>
  </dgm:ptLst>
  <dgm:cxnLst>
    <dgm:cxn modelId="{EF476916-355F-4CCD-A9E4-F4676FC534FC}" type="presOf" srcId="{BE031296-5D60-497D-A844-C5B61F4594E9}" destId="{47F86E82-D277-4AC1-9136-C4E9AD0F6836}" srcOrd="0" destOrd="0" presId="urn:microsoft.com/office/officeart/2016/7/layout/VerticalDownArrowProcess"/>
    <dgm:cxn modelId="{1947EF25-BD64-4D86-B10D-47F13E878767}" type="presOf" srcId="{DDC5BBA9-EF21-43A3-9DB2-518CBC51DCB5}" destId="{6ABF412E-A4C4-493C-9902-9847E5DC382F}" srcOrd="0" destOrd="0" presId="urn:microsoft.com/office/officeart/2016/7/layout/VerticalDownArrowProcess"/>
    <dgm:cxn modelId="{710E525F-A589-46EE-926B-71EEB75DF1F9}" type="presOf" srcId="{DDC5BBA9-EF21-43A3-9DB2-518CBC51DCB5}" destId="{28E9EC73-164D-4491-989C-CDF0B71EDE7A}" srcOrd="1" destOrd="0" presId="urn:microsoft.com/office/officeart/2016/7/layout/VerticalDownArrowProcess"/>
    <dgm:cxn modelId="{1992326A-4DB7-4467-95BF-21564EAF9427}" srcId="{DDC5BBA9-EF21-43A3-9DB2-518CBC51DCB5}" destId="{9D6C29FB-8BDF-465A-BEE1-C86BC30666C4}" srcOrd="2" destOrd="0" parTransId="{620BD19F-1A09-44AE-B71E-53A29717ADCA}" sibTransId="{92E17A3E-0861-4DC5-A076-9917800455A3}"/>
    <dgm:cxn modelId="{EB5F2351-9B38-44D6-90DE-CEE88774F176}" type="presOf" srcId="{9D6C29FB-8BDF-465A-BEE1-C86BC30666C4}" destId="{FF9818BB-D6A9-4EA5-ACC3-28ACDDF2721B}" srcOrd="0" destOrd="2" presId="urn:microsoft.com/office/officeart/2016/7/layout/VerticalDownArrowProcess"/>
    <dgm:cxn modelId="{D492AF51-D367-45B4-B116-5F6AD4305538}" srcId="{BE031296-5D60-497D-A844-C5B61F4594E9}" destId="{DDC5BBA9-EF21-43A3-9DB2-518CBC51DCB5}" srcOrd="0" destOrd="0" parTransId="{EB722E81-7D91-4668-99A9-07131CEF02D4}" sibTransId="{B0F294E5-07B9-4CC1-8A02-234C3B925384}"/>
    <dgm:cxn modelId="{D0197679-8931-46B0-9977-00EE0B6D5B9D}" srcId="{BE031296-5D60-497D-A844-C5B61F4594E9}" destId="{EAB707D0-F0C7-4143-BFA8-4FE8E585A941}" srcOrd="1" destOrd="0" parTransId="{ACF80234-052D-4478-8089-3103D405709C}" sibTransId="{9ECA22DD-B9DA-47A9-94B4-FB44CAD2093D}"/>
    <dgm:cxn modelId="{12431584-3B77-4E87-9ECA-7126C9DA02FB}" type="presOf" srcId="{7765F1BC-5881-47C2-A8B7-679F06C2382D}" destId="{F28103F4-71E4-4F15-8EA0-ECFF19064F8A}" srcOrd="0" destOrd="0" presId="urn:microsoft.com/office/officeart/2016/7/layout/VerticalDownArrowProcess"/>
    <dgm:cxn modelId="{C710D899-0F73-4405-9D19-AA6DBD449508}" srcId="{EAB707D0-F0C7-4143-BFA8-4FE8E585A941}" destId="{7765F1BC-5881-47C2-A8B7-679F06C2382D}" srcOrd="0" destOrd="0" parTransId="{BA66ACB4-DD47-4DE1-95B6-DA19CD8DC426}" sibTransId="{19F39952-DA21-4BF8-BC96-CC3793669D14}"/>
    <dgm:cxn modelId="{BA961CA2-C652-42A3-A184-34E6D681C8CF}" type="presOf" srcId="{EAB707D0-F0C7-4143-BFA8-4FE8E585A941}" destId="{4A0BECCF-2B92-4E79-A4B2-462788616836}" srcOrd="0" destOrd="0" presId="urn:microsoft.com/office/officeart/2016/7/layout/VerticalDownArrowProcess"/>
    <dgm:cxn modelId="{DD9D52C2-B4CD-4925-B5B9-E3F44032EFCF}" srcId="{DDC5BBA9-EF21-43A3-9DB2-518CBC51DCB5}" destId="{0E4267C4-03A8-4A18-BC65-6BCA4DBD3E2E}" srcOrd="0" destOrd="0" parTransId="{CB8448DD-01C4-43E7-9B2D-C90DBC79A7C8}" sibTransId="{17E98D8F-93BB-497C-B62A-72862D6379DB}"/>
    <dgm:cxn modelId="{B9CD87D2-8709-4233-8A15-E8861E3B7B26}" srcId="{DDC5BBA9-EF21-43A3-9DB2-518CBC51DCB5}" destId="{A44795CB-EA8F-41C2-987A-DA3B67C8DEA1}" srcOrd="1" destOrd="0" parTransId="{6FC3F2D5-F34E-4858-AFAA-622405367ECD}" sibTransId="{05C630FF-194F-4648-B685-A4A08C1BEAEB}"/>
    <dgm:cxn modelId="{8E5FF9D2-A1E0-412C-BBA5-51390B6E771D}" type="presOf" srcId="{0E4267C4-03A8-4A18-BC65-6BCA4DBD3E2E}" destId="{FF9818BB-D6A9-4EA5-ACC3-28ACDDF2721B}" srcOrd="0" destOrd="0" presId="urn:microsoft.com/office/officeart/2016/7/layout/VerticalDownArrowProcess"/>
    <dgm:cxn modelId="{F778D8F8-1C36-4072-981F-70A2E060D2D7}" type="presOf" srcId="{A44795CB-EA8F-41C2-987A-DA3B67C8DEA1}" destId="{FF9818BB-D6A9-4EA5-ACC3-28ACDDF2721B}" srcOrd="0" destOrd="1" presId="urn:microsoft.com/office/officeart/2016/7/layout/VerticalDownArrowProcess"/>
    <dgm:cxn modelId="{B2ED5F5C-0A4D-4FAD-B7EA-99AD620F5ACB}" type="presParOf" srcId="{47F86E82-D277-4AC1-9136-C4E9AD0F6836}" destId="{9D03AFC4-1F59-40DD-9BF6-327D04F49BE7}" srcOrd="0" destOrd="0" presId="urn:microsoft.com/office/officeart/2016/7/layout/VerticalDownArrowProcess"/>
    <dgm:cxn modelId="{4435BD4D-78DD-4EA4-88C5-8A7BC7C3EE6C}" type="presParOf" srcId="{9D03AFC4-1F59-40DD-9BF6-327D04F49BE7}" destId="{4A0BECCF-2B92-4E79-A4B2-462788616836}" srcOrd="0" destOrd="0" presId="urn:microsoft.com/office/officeart/2016/7/layout/VerticalDownArrowProcess"/>
    <dgm:cxn modelId="{32086740-037E-4648-A6C5-E02D7B7344AD}" type="presParOf" srcId="{9D03AFC4-1F59-40DD-9BF6-327D04F49BE7}" destId="{F28103F4-71E4-4F15-8EA0-ECFF19064F8A}" srcOrd="1" destOrd="0" presId="urn:microsoft.com/office/officeart/2016/7/layout/VerticalDownArrowProcess"/>
    <dgm:cxn modelId="{4CCAA27E-7C2A-4E39-BBE7-9BB076229790}" type="presParOf" srcId="{47F86E82-D277-4AC1-9136-C4E9AD0F6836}" destId="{D7F57B98-2526-4FD7-9406-1DA86AF5D6ED}" srcOrd="1" destOrd="0" presId="urn:microsoft.com/office/officeart/2016/7/layout/VerticalDownArrowProcess"/>
    <dgm:cxn modelId="{1C68BD89-1874-46B2-88DC-6CBE57727671}" type="presParOf" srcId="{47F86E82-D277-4AC1-9136-C4E9AD0F6836}" destId="{48929683-F295-4BCE-80A4-ED1FFC9803D6}" srcOrd="2" destOrd="0" presId="urn:microsoft.com/office/officeart/2016/7/layout/VerticalDownArrowProcess"/>
    <dgm:cxn modelId="{44BA95DD-C17A-4DE8-935D-AF2AF03C8DA0}" type="presParOf" srcId="{48929683-F295-4BCE-80A4-ED1FFC9803D6}" destId="{6ABF412E-A4C4-493C-9902-9847E5DC382F}" srcOrd="0" destOrd="0" presId="urn:microsoft.com/office/officeart/2016/7/layout/VerticalDownArrowProcess"/>
    <dgm:cxn modelId="{2EA19FF8-FB5E-41D2-A7C8-330D8732C480}" type="presParOf" srcId="{48929683-F295-4BCE-80A4-ED1FFC9803D6}" destId="{28E9EC73-164D-4491-989C-CDF0B71EDE7A}" srcOrd="1" destOrd="0" presId="urn:microsoft.com/office/officeart/2016/7/layout/VerticalDownArrowProcess"/>
    <dgm:cxn modelId="{525E847E-4845-4500-A096-AE1F991AB6D2}" type="presParOf" srcId="{48929683-F295-4BCE-80A4-ED1FFC9803D6}" destId="{FF9818BB-D6A9-4EA5-ACC3-28ACDDF2721B}"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8AF2F-3006-4EE2-9044-4644887442AB}">
      <dsp:nvSpPr>
        <dsp:cNvPr id="0" name=""/>
        <dsp:cNvSpPr/>
      </dsp:nvSpPr>
      <dsp:spPr>
        <a:xfrm>
          <a:off x="597676" y="1016402"/>
          <a:ext cx="1098000" cy="1098000"/>
        </a:xfrm>
        <a:prstGeom prst="ellipse">
          <a:avLst/>
        </a:prstGeom>
        <a:solidFill>
          <a:srgbClr val="00573D"/>
        </a:solidFill>
        <a:ln>
          <a:noFill/>
        </a:ln>
        <a:effectLst/>
      </dsp:spPr>
      <dsp:style>
        <a:lnRef idx="0">
          <a:scrgbClr r="0" g="0" b="0"/>
        </a:lnRef>
        <a:fillRef idx="1">
          <a:scrgbClr r="0" g="0" b="0"/>
        </a:fillRef>
        <a:effectRef idx="0">
          <a:scrgbClr r="0" g="0" b="0"/>
        </a:effectRef>
        <a:fontRef idx="minor"/>
      </dsp:style>
    </dsp:sp>
    <dsp:sp modelId="{41DE5880-F6F9-40EA-BF55-E5FEB3A1A082}">
      <dsp:nvSpPr>
        <dsp:cNvPr id="0" name=""/>
        <dsp:cNvSpPr/>
      </dsp:nvSpPr>
      <dsp:spPr>
        <a:xfrm>
          <a:off x="868613" y="125040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C1E20E-B154-4B25-AFA4-B23B969F3AC3}">
      <dsp:nvSpPr>
        <dsp:cNvPr id="0" name=""/>
        <dsp:cNvSpPr/>
      </dsp:nvSpPr>
      <dsp:spPr>
        <a:xfrm>
          <a:off x="283613"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Mandatory Source</a:t>
          </a:r>
        </a:p>
      </dsp:txBody>
      <dsp:txXfrm>
        <a:off x="283613" y="2456402"/>
        <a:ext cx="1800000" cy="720000"/>
      </dsp:txXfrm>
    </dsp:sp>
    <dsp:sp modelId="{93C0339A-3DCF-43CA-95BD-B456A5F0E4BC}">
      <dsp:nvSpPr>
        <dsp:cNvPr id="0" name=""/>
        <dsp:cNvSpPr/>
      </dsp:nvSpPr>
      <dsp:spPr>
        <a:xfrm>
          <a:off x="2749613" y="1016402"/>
          <a:ext cx="1098000" cy="1098000"/>
        </a:xfrm>
        <a:prstGeom prst="ellipse">
          <a:avLst/>
        </a:prstGeom>
        <a:solidFill>
          <a:srgbClr val="00573D"/>
        </a:solidFill>
        <a:ln>
          <a:noFill/>
        </a:ln>
        <a:effectLst/>
      </dsp:spPr>
      <dsp:style>
        <a:lnRef idx="0">
          <a:scrgbClr r="0" g="0" b="0"/>
        </a:lnRef>
        <a:fillRef idx="1">
          <a:scrgbClr r="0" g="0" b="0"/>
        </a:fillRef>
        <a:effectRef idx="0">
          <a:scrgbClr r="0" g="0" b="0"/>
        </a:effectRef>
        <a:fontRef idx="minor"/>
      </dsp:style>
    </dsp:sp>
    <dsp:sp modelId="{C750902F-4DD1-4A19-AD5C-6FC2069D9523}">
      <dsp:nvSpPr>
        <dsp:cNvPr id="0" name=""/>
        <dsp:cNvSpPr/>
      </dsp:nvSpPr>
      <dsp:spPr>
        <a:xfrm>
          <a:off x="2983613" y="125040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6CFD84-1EDA-4453-800B-7F245E06260E}">
      <dsp:nvSpPr>
        <dsp:cNvPr id="0" name=""/>
        <dsp:cNvSpPr/>
      </dsp:nvSpPr>
      <dsp:spPr>
        <a:xfrm>
          <a:off x="2398613"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Mandatory Contracts</a:t>
          </a:r>
        </a:p>
      </dsp:txBody>
      <dsp:txXfrm>
        <a:off x="2398613" y="2456402"/>
        <a:ext cx="1800000" cy="720000"/>
      </dsp:txXfrm>
    </dsp:sp>
    <dsp:sp modelId="{34C4979D-9A0E-4771-8643-61CF95111F5C}">
      <dsp:nvSpPr>
        <dsp:cNvPr id="0" name=""/>
        <dsp:cNvSpPr/>
      </dsp:nvSpPr>
      <dsp:spPr>
        <a:xfrm>
          <a:off x="4864613" y="1016402"/>
          <a:ext cx="1098000" cy="1098000"/>
        </a:xfrm>
        <a:prstGeom prst="ellipse">
          <a:avLst/>
        </a:prstGeom>
        <a:solidFill>
          <a:srgbClr val="00573D"/>
        </a:solidFill>
        <a:ln>
          <a:noFill/>
        </a:ln>
        <a:effectLst/>
      </dsp:spPr>
      <dsp:style>
        <a:lnRef idx="0">
          <a:scrgbClr r="0" g="0" b="0"/>
        </a:lnRef>
        <a:fillRef idx="1">
          <a:scrgbClr r="0" g="0" b="0"/>
        </a:fillRef>
        <a:effectRef idx="0">
          <a:scrgbClr r="0" g="0" b="0"/>
        </a:effectRef>
        <a:fontRef idx="minor"/>
      </dsp:style>
    </dsp:sp>
    <dsp:sp modelId="{4AE4B265-1AF1-4B80-AC49-AB4A6172371B}">
      <dsp:nvSpPr>
        <dsp:cNvPr id="0" name=""/>
        <dsp:cNvSpPr/>
      </dsp:nvSpPr>
      <dsp:spPr>
        <a:xfrm>
          <a:off x="5098613" y="125040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8680BE-F9C7-4195-BB09-DD47E91C05E5}">
      <dsp:nvSpPr>
        <dsp:cNvPr id="0" name=""/>
        <dsp:cNvSpPr/>
      </dsp:nvSpPr>
      <dsp:spPr>
        <a:xfrm>
          <a:off x="4513613"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dirty="0"/>
            <a:t>Optional Contracts</a:t>
          </a:r>
        </a:p>
      </dsp:txBody>
      <dsp:txXfrm>
        <a:off x="4513613" y="2456402"/>
        <a:ext cx="1800000" cy="720000"/>
      </dsp:txXfrm>
    </dsp:sp>
    <dsp:sp modelId="{C3749FF9-9013-46F9-B77F-432F97E58892}">
      <dsp:nvSpPr>
        <dsp:cNvPr id="0" name=""/>
        <dsp:cNvSpPr/>
      </dsp:nvSpPr>
      <dsp:spPr>
        <a:xfrm>
          <a:off x="7029914" y="1013336"/>
          <a:ext cx="1098000" cy="1098000"/>
        </a:xfrm>
        <a:prstGeom prst="ellipse">
          <a:avLst/>
        </a:prstGeom>
        <a:solidFill>
          <a:srgbClr val="00573D"/>
        </a:solidFill>
        <a:ln>
          <a:noFill/>
        </a:ln>
        <a:effectLst/>
      </dsp:spPr>
      <dsp:style>
        <a:lnRef idx="0">
          <a:scrgbClr r="0" g="0" b="0"/>
        </a:lnRef>
        <a:fillRef idx="1">
          <a:scrgbClr r="0" g="0" b="0"/>
        </a:fillRef>
        <a:effectRef idx="0">
          <a:scrgbClr r="0" g="0" b="0"/>
        </a:effectRef>
        <a:fontRef idx="minor"/>
      </dsp:style>
    </dsp:sp>
    <dsp:sp modelId="{7294632F-61A2-4535-93F1-85A649F4C561}">
      <dsp:nvSpPr>
        <dsp:cNvPr id="0" name=""/>
        <dsp:cNvSpPr/>
      </dsp:nvSpPr>
      <dsp:spPr>
        <a:xfrm>
          <a:off x="7263914" y="1215507"/>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0A6211-419A-4579-A269-C8CF114A960F}">
      <dsp:nvSpPr>
        <dsp:cNvPr id="0" name=""/>
        <dsp:cNvSpPr/>
      </dsp:nvSpPr>
      <dsp:spPr>
        <a:xfrm>
          <a:off x="6639251" y="2458011"/>
          <a:ext cx="1900602" cy="1284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dirty="0" err="1"/>
            <a:t>SWaM</a:t>
          </a:r>
          <a:r>
            <a:rPr lang="en-US" sz="1200" kern="1200" dirty="0"/>
            <a:t> Vendors *under 10k (micro) *Under 100k (Small) </a:t>
          </a:r>
        </a:p>
        <a:p>
          <a:pPr marL="0" lvl="0" indent="0" algn="ctr" defTabSz="533400">
            <a:lnSpc>
              <a:spcPct val="90000"/>
            </a:lnSpc>
            <a:spcBef>
              <a:spcPct val="0"/>
            </a:spcBef>
            <a:spcAft>
              <a:spcPct val="35000"/>
            </a:spcAft>
            <a:buNone/>
            <a:defRPr cap="all"/>
          </a:pPr>
          <a:endParaRPr lang="en-US" sz="1200" kern="1200" dirty="0"/>
        </a:p>
      </dsp:txBody>
      <dsp:txXfrm>
        <a:off x="6639251" y="2458011"/>
        <a:ext cx="1900602" cy="1284955"/>
      </dsp:txXfrm>
    </dsp:sp>
    <dsp:sp modelId="{B97A7343-27AE-4034-8311-62C43465743B}">
      <dsp:nvSpPr>
        <dsp:cNvPr id="0" name=""/>
        <dsp:cNvSpPr/>
      </dsp:nvSpPr>
      <dsp:spPr>
        <a:xfrm>
          <a:off x="9195215" y="1016402"/>
          <a:ext cx="1098000" cy="1098000"/>
        </a:xfrm>
        <a:prstGeom prst="ellipse">
          <a:avLst/>
        </a:prstGeom>
        <a:solidFill>
          <a:srgbClr val="00573D"/>
        </a:solidFill>
        <a:ln>
          <a:noFill/>
        </a:ln>
        <a:effectLst/>
      </dsp:spPr>
      <dsp:style>
        <a:lnRef idx="0">
          <a:scrgbClr r="0" g="0" b="0"/>
        </a:lnRef>
        <a:fillRef idx="1">
          <a:scrgbClr r="0" g="0" b="0"/>
        </a:fillRef>
        <a:effectRef idx="0">
          <a:scrgbClr r="0" g="0" b="0"/>
        </a:effectRef>
        <a:fontRef idx="minor"/>
      </dsp:style>
    </dsp:sp>
    <dsp:sp modelId="{7519111F-3228-4458-B3E6-49A8D32CE9B2}">
      <dsp:nvSpPr>
        <dsp:cNvPr id="0" name=""/>
        <dsp:cNvSpPr/>
      </dsp:nvSpPr>
      <dsp:spPr>
        <a:xfrm>
          <a:off x="9429215" y="1250402"/>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70602F-BEAD-4FDD-8F12-9F1FF19CA002}">
      <dsp:nvSpPr>
        <dsp:cNvPr id="0" name=""/>
        <dsp:cNvSpPr/>
      </dsp:nvSpPr>
      <dsp:spPr>
        <a:xfrm>
          <a:off x="8844215"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dirty="0"/>
            <a:t>Open to all (Quick Quotes or Solicitations)</a:t>
          </a:r>
        </a:p>
      </dsp:txBody>
      <dsp:txXfrm>
        <a:off x="8844215" y="2456402"/>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E7392-8FBD-4EB7-A093-564990318ADB}">
      <dsp:nvSpPr>
        <dsp:cNvPr id="0" name=""/>
        <dsp:cNvSpPr/>
      </dsp:nvSpPr>
      <dsp:spPr>
        <a:xfrm>
          <a:off x="0" y="216624"/>
          <a:ext cx="6172199" cy="1039500"/>
        </a:xfrm>
        <a:prstGeom prst="rect">
          <a:avLst/>
        </a:prstGeom>
        <a:solidFill>
          <a:schemeClr val="lt1">
            <a:alpha val="90000"/>
            <a:hueOff val="0"/>
            <a:satOff val="0"/>
            <a:lumOff val="0"/>
            <a:alphaOff val="0"/>
          </a:schemeClr>
        </a:solidFill>
        <a:ln w="12700" cap="flat" cmpd="sng" algn="ctr">
          <a:solidFill>
            <a:srgbClr val="5F606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9031" tIns="208280" rIns="479031"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Unsealed Bids (Quick Quotes)*</a:t>
          </a:r>
        </a:p>
        <a:p>
          <a:pPr marL="57150" lvl="1" indent="-57150" algn="l" defTabSz="444500">
            <a:lnSpc>
              <a:spcPct val="90000"/>
            </a:lnSpc>
            <a:spcBef>
              <a:spcPct val="0"/>
            </a:spcBef>
            <a:spcAft>
              <a:spcPct val="15000"/>
            </a:spcAft>
            <a:buChar char="•"/>
          </a:pPr>
          <a:r>
            <a:rPr lang="en-US" sz="1000" kern="1200"/>
            <a:t>Unsealed Request for Proposals*</a:t>
          </a:r>
        </a:p>
        <a:p>
          <a:pPr marL="57150" lvl="1" indent="-57150" algn="l" defTabSz="444500">
            <a:lnSpc>
              <a:spcPct val="90000"/>
            </a:lnSpc>
            <a:spcBef>
              <a:spcPct val="0"/>
            </a:spcBef>
            <a:spcAft>
              <a:spcPct val="15000"/>
            </a:spcAft>
            <a:buChar char="•"/>
          </a:pPr>
          <a:r>
            <a:rPr lang="en-US" sz="1000" kern="1200"/>
            <a:t>Pass-through-Procurements</a:t>
          </a:r>
        </a:p>
        <a:p>
          <a:pPr marL="57150" lvl="1" indent="-57150" algn="l" defTabSz="444500">
            <a:lnSpc>
              <a:spcPct val="90000"/>
            </a:lnSpc>
            <a:spcBef>
              <a:spcPct val="0"/>
            </a:spcBef>
            <a:spcAft>
              <a:spcPct val="15000"/>
            </a:spcAft>
            <a:buChar char="•"/>
          </a:pPr>
          <a:r>
            <a:rPr lang="en-US" sz="1000" kern="1200" dirty="0"/>
            <a:t>Blanket Purchase Agreements</a:t>
          </a:r>
        </a:p>
        <a:p>
          <a:pPr marL="57150" lvl="1" indent="-57150" algn="l" defTabSz="444500">
            <a:lnSpc>
              <a:spcPct val="90000"/>
            </a:lnSpc>
            <a:spcBef>
              <a:spcPct val="0"/>
            </a:spcBef>
            <a:spcAft>
              <a:spcPct val="15000"/>
            </a:spcAft>
            <a:buChar char="•"/>
          </a:pPr>
          <a:r>
            <a:rPr lang="en-US" sz="1000" kern="1200" dirty="0"/>
            <a:t>Single Quotation</a:t>
          </a:r>
        </a:p>
      </dsp:txBody>
      <dsp:txXfrm>
        <a:off x="0" y="216624"/>
        <a:ext cx="6172199" cy="1039500"/>
      </dsp:txXfrm>
    </dsp:sp>
    <dsp:sp modelId="{58C4240F-E955-4EF1-9207-231414ECF6B6}">
      <dsp:nvSpPr>
        <dsp:cNvPr id="0" name=""/>
        <dsp:cNvSpPr/>
      </dsp:nvSpPr>
      <dsp:spPr>
        <a:xfrm>
          <a:off x="308610" y="69024"/>
          <a:ext cx="4320540" cy="295200"/>
        </a:xfrm>
        <a:prstGeom prst="roundRect">
          <a:avLst/>
        </a:prstGeom>
        <a:solidFill>
          <a:srgbClr val="00573D"/>
        </a:solidFill>
        <a:ln w="19050" cap="flat" cmpd="sng" algn="ctr">
          <a:solidFill>
            <a:srgbClr val="B9975B"/>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444500">
            <a:lnSpc>
              <a:spcPct val="90000"/>
            </a:lnSpc>
            <a:spcBef>
              <a:spcPct val="0"/>
            </a:spcBef>
            <a:spcAft>
              <a:spcPct val="35000"/>
            </a:spcAft>
            <a:buNone/>
          </a:pPr>
          <a:r>
            <a:rPr lang="en-US" sz="1000" kern="1200" dirty="0"/>
            <a:t>Small Purchase Procedures </a:t>
          </a:r>
        </a:p>
      </dsp:txBody>
      <dsp:txXfrm>
        <a:off x="323020" y="83434"/>
        <a:ext cx="4291720" cy="266380"/>
      </dsp:txXfrm>
    </dsp:sp>
    <dsp:sp modelId="{47F4028A-572B-45F5-9DD4-9723B4A59715}">
      <dsp:nvSpPr>
        <dsp:cNvPr id="0" name=""/>
        <dsp:cNvSpPr/>
      </dsp:nvSpPr>
      <dsp:spPr>
        <a:xfrm>
          <a:off x="0" y="1457724"/>
          <a:ext cx="6172199" cy="417375"/>
        </a:xfrm>
        <a:prstGeom prst="rect">
          <a:avLst/>
        </a:prstGeom>
        <a:solidFill>
          <a:schemeClr val="lt1">
            <a:alpha val="90000"/>
            <a:hueOff val="0"/>
            <a:satOff val="0"/>
            <a:lumOff val="0"/>
            <a:alphaOff val="0"/>
          </a:schemeClr>
        </a:solidFill>
        <a:ln w="12700" cap="flat" cmpd="sng" algn="ctr">
          <a:solidFill>
            <a:srgbClr val="5F606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9031" tIns="208280" rIns="479031"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Invitation for Bids (IFB) </a:t>
          </a:r>
        </a:p>
      </dsp:txBody>
      <dsp:txXfrm>
        <a:off x="0" y="1457724"/>
        <a:ext cx="6172199" cy="417375"/>
      </dsp:txXfrm>
    </dsp:sp>
    <dsp:sp modelId="{C214B935-EFDE-46B2-BC7A-8D9722892613}">
      <dsp:nvSpPr>
        <dsp:cNvPr id="0" name=""/>
        <dsp:cNvSpPr/>
      </dsp:nvSpPr>
      <dsp:spPr>
        <a:xfrm>
          <a:off x="308610" y="1310124"/>
          <a:ext cx="4320540" cy="295200"/>
        </a:xfrm>
        <a:prstGeom prst="roundRect">
          <a:avLst/>
        </a:prstGeom>
        <a:solidFill>
          <a:srgbClr val="00573D"/>
        </a:solidFill>
        <a:ln w="19050" cap="flat" cmpd="sng" algn="ctr">
          <a:solidFill>
            <a:srgbClr val="B9975B"/>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444500">
            <a:lnSpc>
              <a:spcPct val="90000"/>
            </a:lnSpc>
            <a:spcBef>
              <a:spcPct val="0"/>
            </a:spcBef>
            <a:spcAft>
              <a:spcPct val="35000"/>
            </a:spcAft>
            <a:buNone/>
          </a:pPr>
          <a:r>
            <a:rPr lang="en-US" sz="1000" kern="1200"/>
            <a:t>Competitive Sealed Bidding</a:t>
          </a:r>
        </a:p>
      </dsp:txBody>
      <dsp:txXfrm>
        <a:off x="323020" y="1324534"/>
        <a:ext cx="4291720" cy="266380"/>
      </dsp:txXfrm>
    </dsp:sp>
    <dsp:sp modelId="{22B0FE64-A1FB-4B1E-8240-1CA843AD876B}">
      <dsp:nvSpPr>
        <dsp:cNvPr id="0" name=""/>
        <dsp:cNvSpPr/>
      </dsp:nvSpPr>
      <dsp:spPr>
        <a:xfrm>
          <a:off x="0" y="2076699"/>
          <a:ext cx="6172199" cy="417375"/>
        </a:xfrm>
        <a:prstGeom prst="rect">
          <a:avLst/>
        </a:prstGeom>
        <a:solidFill>
          <a:schemeClr val="lt1">
            <a:alpha val="90000"/>
            <a:hueOff val="0"/>
            <a:satOff val="0"/>
            <a:lumOff val="0"/>
            <a:alphaOff val="0"/>
          </a:schemeClr>
        </a:solidFill>
        <a:ln w="12700" cap="flat" cmpd="sng" algn="ctr">
          <a:solidFill>
            <a:srgbClr val="5F606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9031" tIns="208280" rIns="479031"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Request for Proposals (RFP)</a:t>
          </a:r>
        </a:p>
      </dsp:txBody>
      <dsp:txXfrm>
        <a:off x="0" y="2076699"/>
        <a:ext cx="6172199" cy="417375"/>
      </dsp:txXfrm>
    </dsp:sp>
    <dsp:sp modelId="{1D45BDA4-84CC-48D0-B8DE-8EABDA892695}">
      <dsp:nvSpPr>
        <dsp:cNvPr id="0" name=""/>
        <dsp:cNvSpPr/>
      </dsp:nvSpPr>
      <dsp:spPr>
        <a:xfrm>
          <a:off x="317664" y="1851669"/>
          <a:ext cx="4320540" cy="295200"/>
        </a:xfrm>
        <a:prstGeom prst="roundRect">
          <a:avLst/>
        </a:prstGeom>
        <a:solidFill>
          <a:srgbClr val="00573D"/>
        </a:solidFill>
        <a:ln w="19050" cap="flat" cmpd="sng" algn="ctr">
          <a:solidFill>
            <a:srgbClr val="B9975B"/>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444500">
            <a:lnSpc>
              <a:spcPct val="90000"/>
            </a:lnSpc>
            <a:spcBef>
              <a:spcPct val="0"/>
            </a:spcBef>
            <a:spcAft>
              <a:spcPct val="35000"/>
            </a:spcAft>
            <a:buNone/>
          </a:pPr>
          <a:r>
            <a:rPr lang="en-US" sz="1000" kern="1200"/>
            <a:t>Competitive Negotiation</a:t>
          </a:r>
        </a:p>
      </dsp:txBody>
      <dsp:txXfrm>
        <a:off x="332074" y="1866079"/>
        <a:ext cx="4291720" cy="266380"/>
      </dsp:txXfrm>
    </dsp:sp>
    <dsp:sp modelId="{52DDA41B-CC7F-4A6A-859C-07B7F8744C60}">
      <dsp:nvSpPr>
        <dsp:cNvPr id="0" name=""/>
        <dsp:cNvSpPr/>
      </dsp:nvSpPr>
      <dsp:spPr>
        <a:xfrm>
          <a:off x="0" y="2695675"/>
          <a:ext cx="6172199" cy="417375"/>
        </a:xfrm>
        <a:prstGeom prst="rect">
          <a:avLst/>
        </a:prstGeom>
        <a:solidFill>
          <a:schemeClr val="lt1">
            <a:alpha val="90000"/>
            <a:hueOff val="0"/>
            <a:satOff val="0"/>
            <a:lumOff val="0"/>
            <a:alphaOff val="0"/>
          </a:schemeClr>
        </a:solidFill>
        <a:ln w="12700" cap="flat" cmpd="sng" algn="ctr">
          <a:solidFill>
            <a:srgbClr val="5F606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9031" tIns="208280" rIns="479031"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only one source practicably available </a:t>
          </a:r>
        </a:p>
      </dsp:txBody>
      <dsp:txXfrm>
        <a:off x="0" y="2695675"/>
        <a:ext cx="6172199" cy="417375"/>
      </dsp:txXfrm>
    </dsp:sp>
    <dsp:sp modelId="{2EF9CBB0-DA19-4078-ACAD-DF19FFE35F6C}">
      <dsp:nvSpPr>
        <dsp:cNvPr id="0" name=""/>
        <dsp:cNvSpPr/>
      </dsp:nvSpPr>
      <dsp:spPr>
        <a:xfrm>
          <a:off x="335770" y="2548074"/>
          <a:ext cx="4320540" cy="295200"/>
        </a:xfrm>
        <a:prstGeom prst="roundRect">
          <a:avLst/>
        </a:prstGeom>
        <a:solidFill>
          <a:srgbClr val="00573D"/>
        </a:solidFill>
        <a:ln w="19050" cap="flat" cmpd="sng" algn="ctr">
          <a:solidFill>
            <a:srgbClr val="B9975B"/>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444500">
            <a:lnSpc>
              <a:spcPct val="90000"/>
            </a:lnSpc>
            <a:spcBef>
              <a:spcPct val="0"/>
            </a:spcBef>
            <a:spcAft>
              <a:spcPct val="35000"/>
            </a:spcAft>
            <a:buNone/>
          </a:pPr>
          <a:r>
            <a:rPr lang="en-US" sz="1000" kern="1200"/>
            <a:t>Sole Source</a:t>
          </a:r>
        </a:p>
      </dsp:txBody>
      <dsp:txXfrm>
        <a:off x="350180" y="2562484"/>
        <a:ext cx="4291720" cy="266380"/>
      </dsp:txXfrm>
    </dsp:sp>
    <dsp:sp modelId="{68696B64-2F58-45A3-B2F5-6259265938D6}">
      <dsp:nvSpPr>
        <dsp:cNvPr id="0" name=""/>
        <dsp:cNvSpPr/>
      </dsp:nvSpPr>
      <dsp:spPr>
        <a:xfrm>
          <a:off x="0" y="3314650"/>
          <a:ext cx="6172199" cy="417375"/>
        </a:xfrm>
        <a:prstGeom prst="rect">
          <a:avLst/>
        </a:prstGeom>
        <a:solidFill>
          <a:schemeClr val="lt1">
            <a:alpha val="90000"/>
            <a:hueOff val="0"/>
            <a:satOff val="0"/>
            <a:lumOff val="0"/>
            <a:alphaOff val="0"/>
          </a:schemeClr>
        </a:solidFill>
        <a:ln w="12700" cap="flat" cmpd="sng" algn="ctr">
          <a:solidFill>
            <a:srgbClr val="5F606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9031" tIns="208280" rIns="479031"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To Proect personal safety or property</a:t>
          </a:r>
        </a:p>
      </dsp:txBody>
      <dsp:txXfrm>
        <a:off x="0" y="3314650"/>
        <a:ext cx="6172199" cy="417375"/>
      </dsp:txXfrm>
    </dsp:sp>
    <dsp:sp modelId="{D3796C74-D7F4-431E-9F03-C792AF4C4BC1}">
      <dsp:nvSpPr>
        <dsp:cNvPr id="0" name=""/>
        <dsp:cNvSpPr/>
      </dsp:nvSpPr>
      <dsp:spPr>
        <a:xfrm>
          <a:off x="308610" y="3167050"/>
          <a:ext cx="4320540" cy="295200"/>
        </a:xfrm>
        <a:prstGeom prst="roundRect">
          <a:avLst/>
        </a:prstGeom>
        <a:solidFill>
          <a:srgbClr val="00573D"/>
        </a:solidFill>
        <a:ln w="19050" cap="flat" cmpd="sng" algn="ctr">
          <a:solidFill>
            <a:srgbClr val="B9975B"/>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444500">
            <a:lnSpc>
              <a:spcPct val="90000"/>
            </a:lnSpc>
            <a:spcBef>
              <a:spcPct val="0"/>
            </a:spcBef>
            <a:spcAft>
              <a:spcPct val="35000"/>
            </a:spcAft>
            <a:buNone/>
          </a:pPr>
          <a:r>
            <a:rPr lang="en-US" sz="1000" kern="1200"/>
            <a:t>Emergency</a:t>
          </a:r>
        </a:p>
      </dsp:txBody>
      <dsp:txXfrm>
        <a:off x="323020" y="3181460"/>
        <a:ext cx="4291720" cy="266380"/>
      </dsp:txXfrm>
    </dsp:sp>
    <dsp:sp modelId="{1B1CAB09-4A89-483C-B9A9-EB174CFC5D08}">
      <dsp:nvSpPr>
        <dsp:cNvPr id="0" name=""/>
        <dsp:cNvSpPr/>
      </dsp:nvSpPr>
      <dsp:spPr>
        <a:xfrm>
          <a:off x="0" y="3933625"/>
          <a:ext cx="6172199" cy="417375"/>
        </a:xfrm>
        <a:prstGeom prst="rect">
          <a:avLst/>
        </a:prstGeom>
        <a:solidFill>
          <a:schemeClr val="lt1">
            <a:alpha val="90000"/>
            <a:hueOff val="0"/>
            <a:satOff val="0"/>
            <a:lumOff val="0"/>
            <a:alphaOff val="0"/>
          </a:schemeClr>
        </a:solidFill>
        <a:ln w="12700" cap="flat" cmpd="sng" algn="ctr">
          <a:solidFill>
            <a:srgbClr val="5F606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9031" tIns="208280" rIns="479031"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APSPM 1.4c</a:t>
          </a:r>
        </a:p>
      </dsp:txBody>
      <dsp:txXfrm>
        <a:off x="0" y="3933625"/>
        <a:ext cx="6172199" cy="417375"/>
      </dsp:txXfrm>
    </dsp:sp>
    <dsp:sp modelId="{D865A48B-8295-4AF2-A952-FEBF0B143813}">
      <dsp:nvSpPr>
        <dsp:cNvPr id="0" name=""/>
        <dsp:cNvSpPr/>
      </dsp:nvSpPr>
      <dsp:spPr>
        <a:xfrm>
          <a:off x="308610" y="3786025"/>
          <a:ext cx="4320540" cy="295200"/>
        </a:xfrm>
        <a:prstGeom prst="roundRect">
          <a:avLst/>
        </a:prstGeom>
        <a:solidFill>
          <a:srgbClr val="00573D"/>
        </a:solidFill>
        <a:ln w="19050" cap="flat" cmpd="sng" algn="ctr">
          <a:solidFill>
            <a:srgbClr val="B9975B"/>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444500">
            <a:lnSpc>
              <a:spcPct val="90000"/>
            </a:lnSpc>
            <a:spcBef>
              <a:spcPct val="0"/>
            </a:spcBef>
            <a:spcAft>
              <a:spcPct val="35000"/>
            </a:spcAft>
            <a:buNone/>
          </a:pPr>
          <a:r>
            <a:rPr lang="en-US" sz="1000" kern="1200"/>
            <a:t>Public Auction Sale (See 3.30)</a:t>
          </a:r>
        </a:p>
      </dsp:txBody>
      <dsp:txXfrm>
        <a:off x="323020" y="3800435"/>
        <a:ext cx="4291720" cy="266380"/>
      </dsp:txXfrm>
    </dsp:sp>
    <dsp:sp modelId="{86084907-E4C4-40D0-903F-6BD3DDEB7F11}">
      <dsp:nvSpPr>
        <dsp:cNvPr id="0" name=""/>
        <dsp:cNvSpPr/>
      </dsp:nvSpPr>
      <dsp:spPr>
        <a:xfrm>
          <a:off x="0" y="4552600"/>
          <a:ext cx="6172199" cy="252000"/>
        </a:xfrm>
        <a:prstGeom prst="rect">
          <a:avLst/>
        </a:prstGeom>
        <a:solidFill>
          <a:schemeClr val="lt1">
            <a:alpha val="90000"/>
            <a:hueOff val="0"/>
            <a:satOff val="0"/>
            <a:lumOff val="0"/>
            <a:alphaOff val="0"/>
          </a:schemeClr>
        </a:solidFill>
        <a:ln w="12700" cap="flat" cmpd="sng" algn="ctr">
          <a:solidFill>
            <a:srgbClr val="5F6062"/>
          </a:solidFill>
          <a:prstDash val="solid"/>
          <a:miter lim="800000"/>
        </a:ln>
        <a:effectLst/>
      </dsp:spPr>
      <dsp:style>
        <a:lnRef idx="2">
          <a:scrgbClr r="0" g="0" b="0"/>
        </a:lnRef>
        <a:fillRef idx="1">
          <a:scrgbClr r="0" g="0" b="0"/>
        </a:fillRef>
        <a:effectRef idx="0">
          <a:scrgbClr r="0" g="0" b="0"/>
        </a:effectRef>
        <a:fontRef idx="minor"/>
      </dsp:style>
    </dsp:sp>
    <dsp:sp modelId="{D87421B2-DCAB-4074-AF86-A99E672300A0}">
      <dsp:nvSpPr>
        <dsp:cNvPr id="0" name=""/>
        <dsp:cNvSpPr/>
      </dsp:nvSpPr>
      <dsp:spPr>
        <a:xfrm>
          <a:off x="308610" y="4405000"/>
          <a:ext cx="4320540" cy="295200"/>
        </a:xfrm>
        <a:prstGeom prst="roundRect">
          <a:avLst/>
        </a:prstGeom>
        <a:solidFill>
          <a:srgbClr val="00573D"/>
        </a:solidFill>
        <a:ln w="19050" cap="flat" cmpd="sng" algn="ctr">
          <a:solidFill>
            <a:srgbClr val="B9975B"/>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444500">
            <a:lnSpc>
              <a:spcPct val="90000"/>
            </a:lnSpc>
            <a:spcBef>
              <a:spcPct val="0"/>
            </a:spcBef>
            <a:spcAft>
              <a:spcPct val="35000"/>
            </a:spcAft>
            <a:buNone/>
          </a:pPr>
          <a:r>
            <a:rPr lang="en-US" sz="1000" kern="1200"/>
            <a:t>Reverse Auction (See 3.31)</a:t>
          </a:r>
        </a:p>
      </dsp:txBody>
      <dsp:txXfrm>
        <a:off x="323020" y="4419410"/>
        <a:ext cx="4291720" cy="2663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D783E1-DC1A-424D-A607-BAE20F945DEC}">
      <dsp:nvSpPr>
        <dsp:cNvPr id="0" name=""/>
        <dsp:cNvSpPr/>
      </dsp:nvSpPr>
      <dsp:spPr>
        <a:xfrm>
          <a:off x="5134" y="106437"/>
          <a:ext cx="1591716" cy="955030"/>
        </a:xfrm>
        <a:prstGeom prst="roundRect">
          <a:avLst>
            <a:gd name="adj" fmla="val 10000"/>
          </a:avLst>
        </a:prstGeom>
        <a:solidFill>
          <a:srgbClr val="5F606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Determine needs</a:t>
          </a:r>
        </a:p>
      </dsp:txBody>
      <dsp:txXfrm>
        <a:off x="33106" y="134409"/>
        <a:ext cx="1535772" cy="899086"/>
      </dsp:txXfrm>
    </dsp:sp>
    <dsp:sp modelId="{A9427E77-CEF5-4F4C-AEB0-7774BB8FA5AF}">
      <dsp:nvSpPr>
        <dsp:cNvPr id="0" name=""/>
        <dsp:cNvSpPr/>
      </dsp:nvSpPr>
      <dsp:spPr>
        <a:xfrm>
          <a:off x="1736922" y="386579"/>
          <a:ext cx="337443" cy="394745"/>
        </a:xfrm>
        <a:prstGeom prst="rightArrow">
          <a:avLst>
            <a:gd name="adj1" fmla="val 60000"/>
            <a:gd name="adj2" fmla="val 50000"/>
          </a:avLst>
        </a:prstGeom>
        <a:solidFill>
          <a:srgbClr val="00573D"/>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736922" y="465528"/>
        <a:ext cx="236210" cy="236847"/>
      </dsp:txXfrm>
    </dsp:sp>
    <dsp:sp modelId="{D1B025B3-415A-4F3C-AF76-C450C733328E}">
      <dsp:nvSpPr>
        <dsp:cNvPr id="0" name=""/>
        <dsp:cNvSpPr/>
      </dsp:nvSpPr>
      <dsp:spPr>
        <a:xfrm>
          <a:off x="2233538" y="106437"/>
          <a:ext cx="1591716" cy="955030"/>
        </a:xfrm>
        <a:prstGeom prst="roundRect">
          <a:avLst>
            <a:gd name="adj" fmla="val 10000"/>
          </a:avLst>
        </a:prstGeom>
        <a:solidFill>
          <a:srgbClr val="5F606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If over 10k collectively, contact Procurement. If not move to next step</a:t>
          </a:r>
        </a:p>
      </dsp:txBody>
      <dsp:txXfrm>
        <a:off x="2261510" y="134409"/>
        <a:ext cx="1535772" cy="899086"/>
      </dsp:txXfrm>
    </dsp:sp>
    <dsp:sp modelId="{00751272-6883-4FAB-8874-309162807677}">
      <dsp:nvSpPr>
        <dsp:cNvPr id="0" name=""/>
        <dsp:cNvSpPr/>
      </dsp:nvSpPr>
      <dsp:spPr>
        <a:xfrm>
          <a:off x="3965325" y="386579"/>
          <a:ext cx="337443" cy="394745"/>
        </a:xfrm>
        <a:prstGeom prst="rightArrow">
          <a:avLst>
            <a:gd name="adj1" fmla="val 60000"/>
            <a:gd name="adj2" fmla="val 50000"/>
          </a:avLst>
        </a:prstGeom>
        <a:solidFill>
          <a:srgbClr val="00573D"/>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965325" y="465528"/>
        <a:ext cx="236210" cy="236847"/>
      </dsp:txXfrm>
    </dsp:sp>
    <dsp:sp modelId="{567F3DF5-9194-44BE-91EA-C50DB2FECD50}">
      <dsp:nvSpPr>
        <dsp:cNvPr id="0" name=""/>
        <dsp:cNvSpPr/>
      </dsp:nvSpPr>
      <dsp:spPr>
        <a:xfrm>
          <a:off x="4461941" y="106437"/>
          <a:ext cx="1591716" cy="955030"/>
        </a:xfrm>
        <a:prstGeom prst="roundRect">
          <a:avLst>
            <a:gd name="adj" fmla="val 10000"/>
          </a:avLst>
        </a:prstGeom>
        <a:solidFill>
          <a:srgbClr val="5F606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End user Sources Goods or Services</a:t>
          </a:r>
        </a:p>
      </dsp:txBody>
      <dsp:txXfrm>
        <a:off x="4489913" y="134409"/>
        <a:ext cx="1535772" cy="899086"/>
      </dsp:txXfrm>
    </dsp:sp>
    <dsp:sp modelId="{50CB6C5F-16A0-4427-BDEB-30784600CB6D}">
      <dsp:nvSpPr>
        <dsp:cNvPr id="0" name=""/>
        <dsp:cNvSpPr/>
      </dsp:nvSpPr>
      <dsp:spPr>
        <a:xfrm>
          <a:off x="6193729" y="386579"/>
          <a:ext cx="337443" cy="394745"/>
        </a:xfrm>
        <a:prstGeom prst="rightArrow">
          <a:avLst>
            <a:gd name="adj1" fmla="val 60000"/>
            <a:gd name="adj2" fmla="val 50000"/>
          </a:avLst>
        </a:prstGeom>
        <a:solidFill>
          <a:srgbClr val="00573D"/>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193729" y="465528"/>
        <a:ext cx="236210" cy="236847"/>
      </dsp:txXfrm>
    </dsp:sp>
    <dsp:sp modelId="{DA69A31A-60B2-42A1-82EC-77B95FF1DDAC}">
      <dsp:nvSpPr>
        <dsp:cNvPr id="0" name=""/>
        <dsp:cNvSpPr/>
      </dsp:nvSpPr>
      <dsp:spPr>
        <a:xfrm>
          <a:off x="6690345" y="106437"/>
          <a:ext cx="1591716" cy="955030"/>
        </a:xfrm>
        <a:prstGeom prst="roundRect">
          <a:avLst>
            <a:gd name="adj" fmla="val 10000"/>
          </a:avLst>
        </a:prstGeom>
        <a:solidFill>
          <a:srgbClr val="5F606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If needed, obtain waiver (when in doubt, reach out)</a:t>
          </a:r>
        </a:p>
      </dsp:txBody>
      <dsp:txXfrm>
        <a:off x="6718317" y="134409"/>
        <a:ext cx="1535772" cy="899086"/>
      </dsp:txXfrm>
    </dsp:sp>
    <dsp:sp modelId="{A09C9A77-C81E-488A-8E2F-1C0540743166}">
      <dsp:nvSpPr>
        <dsp:cNvPr id="0" name=""/>
        <dsp:cNvSpPr/>
      </dsp:nvSpPr>
      <dsp:spPr>
        <a:xfrm>
          <a:off x="8422132" y="386579"/>
          <a:ext cx="337443" cy="394745"/>
        </a:xfrm>
        <a:prstGeom prst="rightArrow">
          <a:avLst>
            <a:gd name="adj1" fmla="val 60000"/>
            <a:gd name="adj2" fmla="val 50000"/>
          </a:avLst>
        </a:prstGeom>
        <a:solidFill>
          <a:srgbClr val="00573D"/>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422132" y="465528"/>
        <a:ext cx="236210" cy="236847"/>
      </dsp:txXfrm>
    </dsp:sp>
    <dsp:sp modelId="{B631BAD5-807D-469B-BB82-1FDA0C6036EC}">
      <dsp:nvSpPr>
        <dsp:cNvPr id="0" name=""/>
        <dsp:cNvSpPr/>
      </dsp:nvSpPr>
      <dsp:spPr>
        <a:xfrm>
          <a:off x="8918748" y="106437"/>
          <a:ext cx="1591716" cy="955030"/>
        </a:xfrm>
        <a:prstGeom prst="roundRect">
          <a:avLst>
            <a:gd name="adj" fmla="val 10000"/>
          </a:avLst>
        </a:prstGeom>
        <a:solidFill>
          <a:srgbClr val="5F606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End User submits requisition in </a:t>
          </a:r>
          <a:r>
            <a:rPr lang="en-US" sz="1200" kern="1200" dirty="0" err="1"/>
            <a:t>eVA</a:t>
          </a:r>
          <a:r>
            <a:rPr lang="en-US" sz="1200" kern="1200" dirty="0"/>
            <a:t> with all supporting documentation</a:t>
          </a:r>
        </a:p>
      </dsp:txBody>
      <dsp:txXfrm>
        <a:off x="8946720" y="134409"/>
        <a:ext cx="1535772" cy="899086"/>
      </dsp:txXfrm>
    </dsp:sp>
    <dsp:sp modelId="{3B228CBC-C183-40A6-B72D-9C62BDE6F547}">
      <dsp:nvSpPr>
        <dsp:cNvPr id="0" name=""/>
        <dsp:cNvSpPr/>
      </dsp:nvSpPr>
      <dsp:spPr>
        <a:xfrm rot="5400000">
          <a:off x="9545885" y="1172887"/>
          <a:ext cx="337443" cy="394745"/>
        </a:xfrm>
        <a:prstGeom prst="rightArrow">
          <a:avLst>
            <a:gd name="adj1" fmla="val 60000"/>
            <a:gd name="adj2" fmla="val 50000"/>
          </a:avLst>
        </a:prstGeom>
        <a:solidFill>
          <a:srgbClr val="00573D"/>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9596184" y="1201538"/>
        <a:ext cx="236847" cy="236210"/>
      </dsp:txXfrm>
    </dsp:sp>
    <dsp:sp modelId="{422035A4-B0A4-46E2-B373-5EE8EFFD619D}">
      <dsp:nvSpPr>
        <dsp:cNvPr id="0" name=""/>
        <dsp:cNvSpPr/>
      </dsp:nvSpPr>
      <dsp:spPr>
        <a:xfrm>
          <a:off x="8918748" y="1698153"/>
          <a:ext cx="1591716" cy="955030"/>
        </a:xfrm>
        <a:prstGeom prst="roundRect">
          <a:avLst>
            <a:gd name="adj" fmla="val 10000"/>
          </a:avLst>
        </a:prstGeom>
        <a:solidFill>
          <a:srgbClr val="5F606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Order goes through internal </a:t>
          </a:r>
          <a:r>
            <a:rPr lang="en-US" sz="1200" kern="1200" dirty="0" err="1"/>
            <a:t>eVA</a:t>
          </a:r>
          <a:r>
            <a:rPr lang="en-US" sz="1200" kern="1200" dirty="0"/>
            <a:t> approval process</a:t>
          </a:r>
        </a:p>
      </dsp:txBody>
      <dsp:txXfrm>
        <a:off x="8946720" y="1726125"/>
        <a:ext cx="1535772" cy="899086"/>
      </dsp:txXfrm>
    </dsp:sp>
    <dsp:sp modelId="{168624F5-661D-414D-A321-25E0A104C6B1}">
      <dsp:nvSpPr>
        <dsp:cNvPr id="0" name=""/>
        <dsp:cNvSpPr/>
      </dsp:nvSpPr>
      <dsp:spPr>
        <a:xfrm rot="10800000">
          <a:off x="8441233" y="1978296"/>
          <a:ext cx="337443" cy="394745"/>
        </a:xfrm>
        <a:prstGeom prst="rightArrow">
          <a:avLst>
            <a:gd name="adj1" fmla="val 60000"/>
            <a:gd name="adj2" fmla="val 50000"/>
          </a:avLst>
        </a:prstGeom>
        <a:solidFill>
          <a:srgbClr val="00573D"/>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8542466" y="2057245"/>
        <a:ext cx="236210" cy="236847"/>
      </dsp:txXfrm>
    </dsp:sp>
    <dsp:sp modelId="{77C223BF-83F6-4238-93E9-C673405A95FC}">
      <dsp:nvSpPr>
        <dsp:cNvPr id="0" name=""/>
        <dsp:cNvSpPr/>
      </dsp:nvSpPr>
      <dsp:spPr>
        <a:xfrm>
          <a:off x="6690345" y="1698153"/>
          <a:ext cx="1591716" cy="955030"/>
        </a:xfrm>
        <a:prstGeom prst="roundRect">
          <a:avLst>
            <a:gd name="adj" fmla="val 10000"/>
          </a:avLst>
        </a:prstGeom>
        <a:solidFill>
          <a:srgbClr val="5F606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Once order is approved in </a:t>
          </a:r>
          <a:r>
            <a:rPr lang="en-US" sz="1200" kern="1200" dirty="0" err="1"/>
            <a:t>eVA</a:t>
          </a:r>
          <a:r>
            <a:rPr lang="en-US" sz="1200" kern="1200" dirty="0"/>
            <a:t>, it is sent to the vendor </a:t>
          </a:r>
        </a:p>
      </dsp:txBody>
      <dsp:txXfrm>
        <a:off x="6718317" y="1726125"/>
        <a:ext cx="1535772" cy="899086"/>
      </dsp:txXfrm>
    </dsp:sp>
    <dsp:sp modelId="{A460D24B-AAEF-49E1-A526-01DBF7D49D04}">
      <dsp:nvSpPr>
        <dsp:cNvPr id="0" name=""/>
        <dsp:cNvSpPr/>
      </dsp:nvSpPr>
      <dsp:spPr>
        <a:xfrm rot="10800000">
          <a:off x="6212830" y="1978296"/>
          <a:ext cx="337443" cy="394745"/>
        </a:xfrm>
        <a:prstGeom prst="rightArrow">
          <a:avLst>
            <a:gd name="adj1" fmla="val 60000"/>
            <a:gd name="adj2" fmla="val 50000"/>
          </a:avLst>
        </a:prstGeom>
        <a:solidFill>
          <a:srgbClr val="00573D"/>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6314063" y="2057245"/>
        <a:ext cx="236210" cy="236847"/>
      </dsp:txXfrm>
    </dsp:sp>
    <dsp:sp modelId="{E735F084-7D42-47DD-8D4B-086CBDE7C56B}">
      <dsp:nvSpPr>
        <dsp:cNvPr id="0" name=""/>
        <dsp:cNvSpPr/>
      </dsp:nvSpPr>
      <dsp:spPr>
        <a:xfrm>
          <a:off x="4461941" y="1698153"/>
          <a:ext cx="1591716" cy="955030"/>
        </a:xfrm>
        <a:prstGeom prst="roundRect">
          <a:avLst>
            <a:gd name="adj" fmla="val 10000"/>
          </a:avLst>
        </a:prstGeom>
        <a:solidFill>
          <a:srgbClr val="5F606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End User receives goods or services from vendor</a:t>
          </a:r>
          <a:endParaRPr lang="en-US" sz="1200" kern="1200" dirty="0"/>
        </a:p>
      </dsp:txBody>
      <dsp:txXfrm>
        <a:off x="4489913" y="1726125"/>
        <a:ext cx="1535772" cy="899086"/>
      </dsp:txXfrm>
    </dsp:sp>
    <dsp:sp modelId="{859C712E-222B-4237-98D1-FBC83C1AB5C5}">
      <dsp:nvSpPr>
        <dsp:cNvPr id="0" name=""/>
        <dsp:cNvSpPr/>
      </dsp:nvSpPr>
      <dsp:spPr>
        <a:xfrm rot="10800000">
          <a:off x="3984426" y="1978296"/>
          <a:ext cx="337443" cy="394745"/>
        </a:xfrm>
        <a:prstGeom prst="rightArrow">
          <a:avLst>
            <a:gd name="adj1" fmla="val 60000"/>
            <a:gd name="adj2" fmla="val 50000"/>
          </a:avLst>
        </a:prstGeom>
        <a:solidFill>
          <a:srgbClr val="00573D"/>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085659" y="2057245"/>
        <a:ext cx="236210" cy="236847"/>
      </dsp:txXfrm>
    </dsp:sp>
    <dsp:sp modelId="{13C275BE-DE6E-42E0-A4C7-C9D75ABE6D39}">
      <dsp:nvSpPr>
        <dsp:cNvPr id="0" name=""/>
        <dsp:cNvSpPr/>
      </dsp:nvSpPr>
      <dsp:spPr>
        <a:xfrm>
          <a:off x="2233538" y="1698153"/>
          <a:ext cx="1591716" cy="955030"/>
        </a:xfrm>
        <a:prstGeom prst="roundRect">
          <a:avLst>
            <a:gd name="adj" fmla="val 10000"/>
          </a:avLst>
        </a:prstGeom>
        <a:solidFill>
          <a:srgbClr val="5F606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Ensure you are verifying all goods/services received</a:t>
          </a:r>
        </a:p>
      </dsp:txBody>
      <dsp:txXfrm>
        <a:off x="2261510" y="1726125"/>
        <a:ext cx="1535772" cy="899086"/>
      </dsp:txXfrm>
    </dsp:sp>
    <dsp:sp modelId="{DEBDA21C-F41B-4C99-BE96-B27ACAEE6A2A}">
      <dsp:nvSpPr>
        <dsp:cNvPr id="0" name=""/>
        <dsp:cNvSpPr/>
      </dsp:nvSpPr>
      <dsp:spPr>
        <a:xfrm rot="10800000">
          <a:off x="1756023" y="1978296"/>
          <a:ext cx="337443" cy="394745"/>
        </a:xfrm>
        <a:prstGeom prst="rightArrow">
          <a:avLst>
            <a:gd name="adj1" fmla="val 60000"/>
            <a:gd name="adj2" fmla="val 50000"/>
          </a:avLst>
        </a:prstGeom>
        <a:solidFill>
          <a:srgbClr val="00573D"/>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1857256" y="2057245"/>
        <a:ext cx="236210" cy="236847"/>
      </dsp:txXfrm>
    </dsp:sp>
    <dsp:sp modelId="{8AD413E7-2A8D-4081-ACAC-32792F9C0B8F}">
      <dsp:nvSpPr>
        <dsp:cNvPr id="0" name=""/>
        <dsp:cNvSpPr/>
      </dsp:nvSpPr>
      <dsp:spPr>
        <a:xfrm>
          <a:off x="5134" y="1698153"/>
          <a:ext cx="1591716" cy="955030"/>
        </a:xfrm>
        <a:prstGeom prst="roundRect">
          <a:avLst>
            <a:gd name="adj" fmla="val 10000"/>
          </a:avLst>
        </a:prstGeom>
        <a:solidFill>
          <a:srgbClr val="5F606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End user receives goods/services in </a:t>
          </a:r>
          <a:r>
            <a:rPr lang="en-US" sz="1200" kern="1200" dirty="0" err="1"/>
            <a:t>eVA</a:t>
          </a:r>
          <a:r>
            <a:rPr lang="en-US" sz="1200" kern="1200" dirty="0"/>
            <a:t> - MUST be done within 3 business days</a:t>
          </a:r>
        </a:p>
      </dsp:txBody>
      <dsp:txXfrm>
        <a:off x="33106" y="1726125"/>
        <a:ext cx="1535772" cy="899086"/>
      </dsp:txXfrm>
    </dsp:sp>
    <dsp:sp modelId="{D4CDB616-A6C6-4D72-9DFA-1B5ACCA5D2F0}">
      <dsp:nvSpPr>
        <dsp:cNvPr id="0" name=""/>
        <dsp:cNvSpPr/>
      </dsp:nvSpPr>
      <dsp:spPr>
        <a:xfrm rot="5400000">
          <a:off x="632270" y="2764604"/>
          <a:ext cx="337443" cy="394745"/>
        </a:xfrm>
        <a:prstGeom prst="rightArrow">
          <a:avLst>
            <a:gd name="adj1" fmla="val 60000"/>
            <a:gd name="adj2" fmla="val 50000"/>
          </a:avLst>
        </a:prstGeom>
        <a:solidFill>
          <a:srgbClr val="00573D"/>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682569" y="2793255"/>
        <a:ext cx="236847" cy="236210"/>
      </dsp:txXfrm>
    </dsp:sp>
    <dsp:sp modelId="{D2C5FA00-29FD-4DDC-8A1E-790008AA0FDF}">
      <dsp:nvSpPr>
        <dsp:cNvPr id="0" name=""/>
        <dsp:cNvSpPr/>
      </dsp:nvSpPr>
      <dsp:spPr>
        <a:xfrm>
          <a:off x="5134" y="3289870"/>
          <a:ext cx="1591716" cy="955030"/>
        </a:xfrm>
        <a:prstGeom prst="roundRect">
          <a:avLst>
            <a:gd name="adj" fmla="val 10000"/>
          </a:avLst>
        </a:prstGeom>
        <a:solidFill>
          <a:srgbClr val="5F606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End user receive invoice and processes payment OR payment request form</a:t>
          </a:r>
        </a:p>
      </dsp:txBody>
      <dsp:txXfrm>
        <a:off x="33106" y="3317842"/>
        <a:ext cx="1535772" cy="899086"/>
      </dsp:txXfrm>
    </dsp:sp>
    <dsp:sp modelId="{C13AA29A-E4AB-44C1-A50A-15BB31574C9F}">
      <dsp:nvSpPr>
        <dsp:cNvPr id="0" name=""/>
        <dsp:cNvSpPr/>
      </dsp:nvSpPr>
      <dsp:spPr>
        <a:xfrm>
          <a:off x="1736922" y="3570012"/>
          <a:ext cx="337443" cy="394745"/>
        </a:xfrm>
        <a:prstGeom prst="rightArrow">
          <a:avLst>
            <a:gd name="adj1" fmla="val 60000"/>
            <a:gd name="adj2" fmla="val 50000"/>
          </a:avLst>
        </a:prstGeom>
        <a:solidFill>
          <a:srgbClr val="00573D"/>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736922" y="3648961"/>
        <a:ext cx="236210" cy="236847"/>
      </dsp:txXfrm>
    </dsp:sp>
    <dsp:sp modelId="{3E017D97-6B39-4804-A2AB-2451FB0D7F71}">
      <dsp:nvSpPr>
        <dsp:cNvPr id="0" name=""/>
        <dsp:cNvSpPr/>
      </dsp:nvSpPr>
      <dsp:spPr>
        <a:xfrm>
          <a:off x="2233538" y="3289870"/>
          <a:ext cx="1591716" cy="955030"/>
        </a:xfrm>
        <a:prstGeom prst="roundRect">
          <a:avLst>
            <a:gd name="adj" fmla="val 10000"/>
          </a:avLst>
        </a:prstGeom>
        <a:solidFill>
          <a:srgbClr val="5F606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Payment is processed</a:t>
          </a:r>
        </a:p>
      </dsp:txBody>
      <dsp:txXfrm>
        <a:off x="2261510" y="3317842"/>
        <a:ext cx="1535772" cy="899086"/>
      </dsp:txXfrm>
    </dsp:sp>
    <dsp:sp modelId="{08DEB350-07F9-49E3-9D02-2E16F1CD328D}">
      <dsp:nvSpPr>
        <dsp:cNvPr id="0" name=""/>
        <dsp:cNvSpPr/>
      </dsp:nvSpPr>
      <dsp:spPr>
        <a:xfrm>
          <a:off x="3965325" y="3570012"/>
          <a:ext cx="337443" cy="394745"/>
        </a:xfrm>
        <a:prstGeom prst="rightArrow">
          <a:avLst>
            <a:gd name="adj1" fmla="val 60000"/>
            <a:gd name="adj2" fmla="val 50000"/>
          </a:avLst>
        </a:prstGeom>
        <a:solidFill>
          <a:srgbClr val="00573D"/>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965325" y="3648961"/>
        <a:ext cx="236210" cy="236847"/>
      </dsp:txXfrm>
    </dsp:sp>
    <dsp:sp modelId="{01AF9D02-6703-4231-AF24-B5B2D2F8B2FA}">
      <dsp:nvSpPr>
        <dsp:cNvPr id="0" name=""/>
        <dsp:cNvSpPr/>
      </dsp:nvSpPr>
      <dsp:spPr>
        <a:xfrm>
          <a:off x="4461941" y="3289870"/>
          <a:ext cx="1591716" cy="955030"/>
        </a:xfrm>
        <a:prstGeom prst="roundRect">
          <a:avLst>
            <a:gd name="adj" fmla="val 10000"/>
          </a:avLst>
        </a:prstGeom>
        <a:solidFill>
          <a:srgbClr val="5F606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Procurement Cycle Complete</a:t>
          </a:r>
        </a:p>
      </dsp:txBody>
      <dsp:txXfrm>
        <a:off x="4489913" y="3317842"/>
        <a:ext cx="1535772" cy="8990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280FB-640B-47B7-A520-BBFC5BC8AB23}">
      <dsp:nvSpPr>
        <dsp:cNvPr id="0" name=""/>
        <dsp:cNvSpPr/>
      </dsp:nvSpPr>
      <dsp:spPr>
        <a:xfrm>
          <a:off x="10635" y="221190"/>
          <a:ext cx="830492" cy="8304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3E6C6C-A3F4-4FE7-955E-3914345BF4BF}">
      <dsp:nvSpPr>
        <dsp:cNvPr id="0" name=""/>
        <dsp:cNvSpPr/>
      </dsp:nvSpPr>
      <dsp:spPr>
        <a:xfrm>
          <a:off x="10635" y="1243243"/>
          <a:ext cx="2372836" cy="411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An incomplete </a:t>
          </a:r>
          <a:r>
            <a:rPr lang="en-US" sz="1400" kern="1200" dirty="0" err="1"/>
            <a:t>eVA</a:t>
          </a:r>
          <a:r>
            <a:rPr lang="en-US" sz="1400" kern="1200" dirty="0"/>
            <a:t> Requisition </a:t>
          </a:r>
        </a:p>
      </dsp:txBody>
      <dsp:txXfrm>
        <a:off x="10635" y="1243243"/>
        <a:ext cx="2372836" cy="411538"/>
      </dsp:txXfrm>
    </dsp:sp>
    <dsp:sp modelId="{AB12FF3F-1B08-4067-B1F5-82CC0262E08A}">
      <dsp:nvSpPr>
        <dsp:cNvPr id="0" name=""/>
        <dsp:cNvSpPr/>
      </dsp:nvSpPr>
      <dsp:spPr>
        <a:xfrm>
          <a:off x="10635" y="1743880"/>
          <a:ext cx="2372836" cy="293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Must include a proper Header</a:t>
          </a:r>
        </a:p>
        <a:p>
          <a:pPr marL="0" lvl="0" indent="0" algn="l" defTabSz="488950">
            <a:lnSpc>
              <a:spcPct val="100000"/>
            </a:lnSpc>
            <a:spcBef>
              <a:spcPct val="0"/>
            </a:spcBef>
            <a:spcAft>
              <a:spcPct val="35000"/>
            </a:spcAft>
            <a:buNone/>
          </a:pPr>
          <a:endParaRPr lang="en-US" sz="1100" kern="1200" dirty="0"/>
        </a:p>
        <a:p>
          <a:pPr marL="0" lvl="0" indent="0" algn="l" defTabSz="488950">
            <a:lnSpc>
              <a:spcPct val="100000"/>
            </a:lnSpc>
            <a:spcBef>
              <a:spcPct val="0"/>
            </a:spcBef>
            <a:spcAft>
              <a:spcPct val="35000"/>
            </a:spcAft>
            <a:buNone/>
          </a:pPr>
          <a:r>
            <a:rPr lang="en-US" sz="1100" kern="1200" dirty="0"/>
            <a:t>Must include REQ # in Reference Number text box</a:t>
          </a:r>
          <a:br>
            <a:rPr lang="en-US" sz="1100" kern="1200" dirty="0"/>
          </a:br>
          <a:br>
            <a:rPr lang="en-US" sz="1100" kern="1200" dirty="0"/>
          </a:br>
          <a:r>
            <a:rPr lang="en-US" sz="1100" kern="1200" dirty="0"/>
            <a:t>Must include proper PO Category and Procurement Transaction Type</a:t>
          </a:r>
        </a:p>
        <a:p>
          <a:pPr marL="0" lvl="0" indent="0" algn="l" defTabSz="488950">
            <a:lnSpc>
              <a:spcPct val="100000"/>
            </a:lnSpc>
            <a:spcBef>
              <a:spcPct val="0"/>
            </a:spcBef>
            <a:spcAft>
              <a:spcPct val="35000"/>
            </a:spcAft>
            <a:buNone/>
          </a:pPr>
          <a:endParaRPr lang="en-US" sz="1100" kern="1200" dirty="0"/>
        </a:p>
        <a:p>
          <a:pPr marL="0" lvl="0" indent="0" algn="l" defTabSz="488950">
            <a:lnSpc>
              <a:spcPct val="100000"/>
            </a:lnSpc>
            <a:spcBef>
              <a:spcPct val="0"/>
            </a:spcBef>
            <a:spcAft>
              <a:spcPct val="35000"/>
            </a:spcAft>
            <a:buNone/>
          </a:pPr>
          <a:r>
            <a:rPr lang="en-US" sz="1100" kern="1200" dirty="0"/>
            <a:t>Must include proper/necessary comments to vendor</a:t>
          </a:r>
        </a:p>
        <a:p>
          <a:pPr marL="0" lvl="0" indent="0" algn="l" defTabSz="488950">
            <a:lnSpc>
              <a:spcPct val="100000"/>
            </a:lnSpc>
            <a:spcBef>
              <a:spcPct val="0"/>
            </a:spcBef>
            <a:spcAft>
              <a:spcPct val="35000"/>
            </a:spcAft>
            <a:buNone/>
          </a:pPr>
          <a:endParaRPr lang="en-US" sz="1100" kern="1200" dirty="0"/>
        </a:p>
        <a:p>
          <a:pPr marL="0" lvl="0" indent="0" algn="l" defTabSz="488950">
            <a:lnSpc>
              <a:spcPct val="100000"/>
            </a:lnSpc>
            <a:spcBef>
              <a:spcPct val="0"/>
            </a:spcBef>
            <a:spcAft>
              <a:spcPct val="35000"/>
            </a:spcAft>
            <a:buNone/>
          </a:pPr>
          <a:r>
            <a:rPr lang="en-US" sz="1100" kern="1200" dirty="0"/>
            <a:t>Must include detailed description of items (when not using a punchout) to include date of performance and description of items to include/not limited to manufacturer/item numbers. </a:t>
          </a:r>
        </a:p>
      </dsp:txBody>
      <dsp:txXfrm>
        <a:off x="10635" y="1743880"/>
        <a:ext cx="2372836" cy="2932201"/>
      </dsp:txXfrm>
    </dsp:sp>
    <dsp:sp modelId="{0D6F4A4A-FBAA-4C46-A5DE-E779E4C703C9}">
      <dsp:nvSpPr>
        <dsp:cNvPr id="0" name=""/>
        <dsp:cNvSpPr/>
      </dsp:nvSpPr>
      <dsp:spPr>
        <a:xfrm>
          <a:off x="2798718" y="221190"/>
          <a:ext cx="830492" cy="8304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87624F-B66C-4B0C-8334-A016DE1DD894}">
      <dsp:nvSpPr>
        <dsp:cNvPr id="0" name=""/>
        <dsp:cNvSpPr/>
      </dsp:nvSpPr>
      <dsp:spPr>
        <a:xfrm>
          <a:off x="2798718" y="1243243"/>
          <a:ext cx="2372836" cy="411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Not having correct Codes.</a:t>
          </a:r>
        </a:p>
      </dsp:txBody>
      <dsp:txXfrm>
        <a:off x="2798718" y="1243243"/>
        <a:ext cx="2372836" cy="411538"/>
      </dsp:txXfrm>
    </dsp:sp>
    <dsp:sp modelId="{794C6991-2C12-4E41-8AFF-2E2B1F8FFA32}">
      <dsp:nvSpPr>
        <dsp:cNvPr id="0" name=""/>
        <dsp:cNvSpPr/>
      </dsp:nvSpPr>
      <dsp:spPr>
        <a:xfrm>
          <a:off x="2798718" y="1743880"/>
          <a:ext cx="2372836" cy="2932201"/>
        </a:xfrm>
        <a:prstGeom prst="rect">
          <a:avLst/>
        </a:prstGeom>
        <a:noFill/>
        <a:ln>
          <a:noFill/>
        </a:ln>
        <a:effectLst/>
      </dsp:spPr>
      <dsp:style>
        <a:lnRef idx="0">
          <a:scrgbClr r="0" g="0" b="0"/>
        </a:lnRef>
        <a:fillRef idx="0">
          <a:scrgbClr r="0" g="0" b="0"/>
        </a:fillRef>
        <a:effectRef idx="0">
          <a:scrgbClr r="0" g="0" b="0"/>
        </a:effectRef>
        <a:fontRef idx="minor"/>
      </dsp:style>
    </dsp:sp>
    <dsp:sp modelId="{A524E180-2834-47C4-9520-ADE913FB265A}">
      <dsp:nvSpPr>
        <dsp:cNvPr id="0" name=""/>
        <dsp:cNvSpPr/>
      </dsp:nvSpPr>
      <dsp:spPr>
        <a:xfrm>
          <a:off x="5586801" y="221190"/>
          <a:ext cx="830492" cy="8304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0637BE-9541-4975-A838-2817D8700975}">
      <dsp:nvSpPr>
        <dsp:cNvPr id="0" name=""/>
        <dsp:cNvSpPr/>
      </dsp:nvSpPr>
      <dsp:spPr>
        <a:xfrm>
          <a:off x="5568673" y="1243243"/>
          <a:ext cx="2372836" cy="411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dirty="0"/>
            <a:t>Not following State Policy</a:t>
          </a:r>
        </a:p>
      </dsp:txBody>
      <dsp:txXfrm>
        <a:off x="5568673" y="1243243"/>
        <a:ext cx="2372836" cy="411538"/>
      </dsp:txXfrm>
    </dsp:sp>
    <dsp:sp modelId="{3A9F99FA-875D-4772-8778-FA0A3938E0E4}">
      <dsp:nvSpPr>
        <dsp:cNvPr id="0" name=""/>
        <dsp:cNvSpPr/>
      </dsp:nvSpPr>
      <dsp:spPr>
        <a:xfrm>
          <a:off x="2778929" y="1752500"/>
          <a:ext cx="2372836" cy="293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Must have proper Budge Code approval.</a:t>
          </a:r>
        </a:p>
        <a:p>
          <a:pPr marL="0" lvl="0" indent="0" algn="l" defTabSz="488950">
            <a:lnSpc>
              <a:spcPct val="100000"/>
            </a:lnSpc>
            <a:spcBef>
              <a:spcPct val="0"/>
            </a:spcBef>
            <a:spcAft>
              <a:spcPct val="35000"/>
            </a:spcAft>
            <a:buNone/>
          </a:pPr>
          <a:endParaRPr lang="en-US" sz="1100" kern="1200" dirty="0"/>
        </a:p>
        <a:p>
          <a:pPr marL="0" lvl="0" indent="0" algn="l" defTabSz="488950">
            <a:lnSpc>
              <a:spcPct val="100000"/>
            </a:lnSpc>
            <a:spcBef>
              <a:spcPct val="0"/>
            </a:spcBef>
            <a:spcAft>
              <a:spcPct val="35000"/>
            </a:spcAft>
            <a:buNone/>
          </a:pPr>
          <a:r>
            <a:rPr lang="en-US" sz="1100" kern="1200" dirty="0"/>
            <a:t>If Technology – Must be coded VR1 and have approval from AITR/Director of IT.</a:t>
          </a:r>
        </a:p>
      </dsp:txBody>
      <dsp:txXfrm>
        <a:off x="2778929" y="1752500"/>
        <a:ext cx="2372836" cy="2932201"/>
      </dsp:txXfrm>
    </dsp:sp>
    <dsp:sp modelId="{A179ED39-7094-4350-93E5-1E5484D524B5}">
      <dsp:nvSpPr>
        <dsp:cNvPr id="0" name=""/>
        <dsp:cNvSpPr/>
      </dsp:nvSpPr>
      <dsp:spPr>
        <a:xfrm>
          <a:off x="8374884" y="221190"/>
          <a:ext cx="830492" cy="8304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D2C5AC-D88A-48EB-BC22-80B516AE3EE3}">
      <dsp:nvSpPr>
        <dsp:cNvPr id="0" name=""/>
        <dsp:cNvSpPr/>
      </dsp:nvSpPr>
      <dsp:spPr>
        <a:xfrm>
          <a:off x="8374884" y="1243243"/>
          <a:ext cx="2372836" cy="411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Missing documentation</a:t>
          </a:r>
          <a:endParaRPr lang="en-US" sz="1400" kern="1200" dirty="0"/>
        </a:p>
      </dsp:txBody>
      <dsp:txXfrm>
        <a:off x="8374884" y="1243243"/>
        <a:ext cx="2372836" cy="411538"/>
      </dsp:txXfrm>
    </dsp:sp>
    <dsp:sp modelId="{838619DC-3852-4977-8348-A19F3BE84183}">
      <dsp:nvSpPr>
        <dsp:cNvPr id="0" name=""/>
        <dsp:cNvSpPr/>
      </dsp:nvSpPr>
      <dsp:spPr>
        <a:xfrm>
          <a:off x="8374884" y="1743880"/>
          <a:ext cx="2372836" cy="2932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Back-up documentation – Quote, Purchase order justification when applicable, Approvals for Document Destruction etc. </a:t>
          </a:r>
        </a:p>
        <a:p>
          <a:pPr marL="0" lvl="0" indent="0" algn="l" defTabSz="488950">
            <a:spcBef>
              <a:spcPct val="0"/>
            </a:spcBef>
            <a:spcAft>
              <a:spcPct val="35000"/>
            </a:spcAft>
            <a:buNone/>
          </a:pPr>
          <a:endParaRPr lang="en-US" sz="1100" kern="1200" dirty="0"/>
        </a:p>
        <a:p>
          <a:pPr marL="0" lvl="0" indent="0" algn="l" defTabSz="488950">
            <a:lnSpc>
              <a:spcPct val="100000"/>
            </a:lnSpc>
            <a:spcBef>
              <a:spcPct val="0"/>
            </a:spcBef>
            <a:spcAft>
              <a:spcPct val="35000"/>
            </a:spcAft>
            <a:buNone/>
          </a:pPr>
          <a:r>
            <a:rPr lang="en-US" sz="1100" kern="1200" dirty="0"/>
            <a:t>If you are requesting items that a mandatory source provides, you </a:t>
          </a:r>
          <a:r>
            <a:rPr lang="en-US" sz="1100" b="1" kern="1200" dirty="0"/>
            <a:t>must </a:t>
          </a:r>
          <a:r>
            <a:rPr lang="en-US" sz="1100" kern="1200" dirty="0"/>
            <a:t>provide a justification as to why you are requesting an alternative source.  We can request a waiver; however, it is not guaranteed it will be approved.  If justification is not provided, this will delay your order. If waiver is denied, you must use mandatory source.</a:t>
          </a:r>
        </a:p>
        <a:p>
          <a:pPr marL="0" lvl="0" indent="0" algn="l" defTabSz="488950">
            <a:lnSpc>
              <a:spcPct val="100000"/>
            </a:lnSpc>
            <a:spcBef>
              <a:spcPct val="0"/>
            </a:spcBef>
            <a:spcAft>
              <a:spcPct val="35000"/>
            </a:spcAft>
            <a:buNone/>
          </a:pPr>
          <a:br>
            <a:rPr lang="en-US" sz="1100" kern="1200" dirty="0"/>
          </a:br>
          <a:endParaRPr lang="en-US" sz="1100" kern="1200" dirty="0"/>
        </a:p>
      </dsp:txBody>
      <dsp:txXfrm>
        <a:off x="8374884" y="1743880"/>
        <a:ext cx="2372836" cy="29322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6B9CE-615E-42B2-9012-70774751F719}">
      <dsp:nvSpPr>
        <dsp:cNvPr id="0" name=""/>
        <dsp:cNvSpPr/>
      </dsp:nvSpPr>
      <dsp:spPr>
        <a:xfrm>
          <a:off x="0" y="2530579"/>
          <a:ext cx="10927829" cy="1660334"/>
        </a:xfrm>
        <a:prstGeom prst="rect">
          <a:avLst/>
        </a:prstGeom>
        <a:solidFill>
          <a:srgbClr val="B997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Any requests with an incorrect header, supporting documentation, incorrect budget code, and/or incorrect item description (please be as detailed as possible)</a:t>
          </a:r>
          <a:r>
            <a:rPr lang="en-US" sz="2400" i="1" kern="1200" dirty="0"/>
            <a:t> </a:t>
          </a:r>
          <a:r>
            <a:rPr lang="en-US" sz="2400" b="1" i="1" kern="1200" dirty="0"/>
            <a:t>may</a:t>
          </a:r>
          <a:r>
            <a:rPr lang="en-US" sz="2400" kern="1200" dirty="0"/>
            <a:t> result in your purchase requisition being returned to you for correction </a:t>
          </a:r>
          <a:r>
            <a:rPr lang="en-US" sz="2400" b="1" kern="1200" dirty="0"/>
            <a:t>and/or</a:t>
          </a:r>
          <a:r>
            <a:rPr lang="en-US" sz="2400" kern="1200" dirty="0"/>
            <a:t> delay your approval and the receipt of your items. </a:t>
          </a:r>
        </a:p>
      </dsp:txBody>
      <dsp:txXfrm>
        <a:off x="0" y="2530579"/>
        <a:ext cx="10927829" cy="1660334"/>
      </dsp:txXfrm>
    </dsp:sp>
    <dsp:sp modelId="{7B518686-12B4-47BA-A2EF-7D48241A34BC}">
      <dsp:nvSpPr>
        <dsp:cNvPr id="0" name=""/>
        <dsp:cNvSpPr/>
      </dsp:nvSpPr>
      <dsp:spPr>
        <a:xfrm rot="10800000">
          <a:off x="0" y="1890"/>
          <a:ext cx="10927829" cy="2553594"/>
        </a:xfrm>
        <a:prstGeom prst="upArrowCallout">
          <a:avLst/>
        </a:prstGeom>
        <a:solidFill>
          <a:srgbClr val="00573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Purchase Requests are processed in the order they are received, with exception of high priority items. Please note: orders may be processed up to three days of receipt each time they are received</a:t>
          </a:r>
        </a:p>
      </dsp:txBody>
      <dsp:txXfrm rot="-10800000">
        <a:off x="0" y="1890"/>
        <a:ext cx="10927829" cy="896311"/>
      </dsp:txXfrm>
    </dsp:sp>
    <dsp:sp modelId="{4A5EA6D6-854C-4E6E-8E06-35E695225EF8}">
      <dsp:nvSpPr>
        <dsp:cNvPr id="0" name=""/>
        <dsp:cNvSpPr/>
      </dsp:nvSpPr>
      <dsp:spPr>
        <a:xfrm>
          <a:off x="0" y="794962"/>
          <a:ext cx="5463914" cy="875755"/>
        </a:xfrm>
        <a:prstGeom prst="rect">
          <a:avLst/>
        </a:prstGeom>
        <a:solidFill>
          <a:srgbClr val="B9975B">
            <a:alpha val="90000"/>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t" anchorCtr="0">
          <a:noAutofit/>
        </a:bodyPr>
        <a:lstStyle/>
        <a:p>
          <a:pPr marL="0" lvl="0" indent="0" algn="l" defTabSz="488950">
            <a:lnSpc>
              <a:spcPct val="90000"/>
            </a:lnSpc>
            <a:spcBef>
              <a:spcPct val="0"/>
            </a:spcBef>
            <a:spcAft>
              <a:spcPct val="35000"/>
            </a:spcAft>
            <a:buNone/>
          </a:pPr>
          <a:r>
            <a:rPr lang="en-US" sz="1100" b="1" kern="1200" dirty="0"/>
            <a:t>High Priority items will take priority, these include: </a:t>
          </a:r>
        </a:p>
        <a:p>
          <a:pPr marL="57150" lvl="1" indent="-57150" algn="l" defTabSz="444500">
            <a:lnSpc>
              <a:spcPct val="90000"/>
            </a:lnSpc>
            <a:spcBef>
              <a:spcPct val="0"/>
            </a:spcBef>
            <a:spcAft>
              <a:spcPct val="15000"/>
            </a:spcAft>
            <a:buChar char="•"/>
          </a:pPr>
          <a:r>
            <a:rPr lang="en-US" sz="1000" kern="1200" dirty="0"/>
            <a:t>Student Safety</a:t>
          </a:r>
        </a:p>
        <a:p>
          <a:pPr marL="57150" lvl="1" indent="-57150" algn="l" defTabSz="444500">
            <a:lnSpc>
              <a:spcPct val="90000"/>
            </a:lnSpc>
            <a:spcBef>
              <a:spcPct val="0"/>
            </a:spcBef>
            <a:spcAft>
              <a:spcPct val="15000"/>
            </a:spcAft>
            <a:buChar char="•"/>
          </a:pPr>
          <a:r>
            <a:rPr lang="en-US" sz="1000" kern="1200" dirty="0"/>
            <a:t>Student Housing</a:t>
          </a:r>
        </a:p>
        <a:p>
          <a:pPr marL="57150" lvl="1" indent="-57150" algn="l" defTabSz="444500">
            <a:lnSpc>
              <a:spcPct val="90000"/>
            </a:lnSpc>
            <a:spcBef>
              <a:spcPct val="0"/>
            </a:spcBef>
            <a:spcAft>
              <a:spcPct val="15000"/>
            </a:spcAft>
            <a:buChar char="•"/>
          </a:pPr>
          <a:r>
            <a:rPr lang="en-US" sz="1000" kern="1200" dirty="0"/>
            <a:t>Student Nutrition</a:t>
          </a:r>
        </a:p>
        <a:p>
          <a:pPr marL="57150" lvl="1" indent="-57150" algn="l" defTabSz="444500">
            <a:lnSpc>
              <a:spcPct val="90000"/>
            </a:lnSpc>
            <a:spcBef>
              <a:spcPct val="0"/>
            </a:spcBef>
            <a:spcAft>
              <a:spcPct val="15000"/>
            </a:spcAft>
            <a:buChar char="•"/>
          </a:pPr>
          <a:endParaRPr lang="en-US" sz="1000" kern="1200" dirty="0"/>
        </a:p>
      </dsp:txBody>
      <dsp:txXfrm>
        <a:off x="0" y="794962"/>
        <a:ext cx="5463914" cy="875755"/>
      </dsp:txXfrm>
    </dsp:sp>
    <dsp:sp modelId="{1AB07891-2245-4C3F-9EDC-D771B6240456}">
      <dsp:nvSpPr>
        <dsp:cNvPr id="0" name=""/>
        <dsp:cNvSpPr/>
      </dsp:nvSpPr>
      <dsp:spPr>
        <a:xfrm>
          <a:off x="5463914" y="794962"/>
          <a:ext cx="5463914" cy="875755"/>
        </a:xfrm>
        <a:prstGeom prst="rect">
          <a:avLst/>
        </a:prstGeom>
        <a:solidFill>
          <a:srgbClr val="B9975B">
            <a:alpha val="90000"/>
          </a:srgb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t" anchorCtr="0">
          <a:noAutofit/>
        </a:bodyPr>
        <a:lstStyle/>
        <a:p>
          <a:pPr marL="0" lvl="0" indent="0" algn="l" defTabSz="488950">
            <a:lnSpc>
              <a:spcPct val="90000"/>
            </a:lnSpc>
            <a:spcBef>
              <a:spcPct val="0"/>
            </a:spcBef>
            <a:spcAft>
              <a:spcPct val="35000"/>
            </a:spcAft>
            <a:buNone/>
          </a:pPr>
          <a:r>
            <a:rPr lang="en-US" sz="1100" b="1" kern="1200" dirty="0"/>
            <a:t>Lower priority items include but are not limited to: </a:t>
          </a:r>
        </a:p>
        <a:p>
          <a:pPr marL="57150" lvl="1" indent="-57150" algn="l" defTabSz="444500">
            <a:lnSpc>
              <a:spcPct val="90000"/>
            </a:lnSpc>
            <a:spcBef>
              <a:spcPct val="0"/>
            </a:spcBef>
            <a:spcAft>
              <a:spcPct val="15000"/>
            </a:spcAft>
            <a:buChar char="•"/>
          </a:pPr>
          <a:r>
            <a:rPr lang="en-US" sz="1000" kern="1200" dirty="0"/>
            <a:t>Office supply orders</a:t>
          </a:r>
        </a:p>
        <a:p>
          <a:pPr marL="57150" lvl="1" indent="-57150" algn="l" defTabSz="444500">
            <a:lnSpc>
              <a:spcPct val="90000"/>
            </a:lnSpc>
            <a:spcBef>
              <a:spcPct val="0"/>
            </a:spcBef>
            <a:spcAft>
              <a:spcPct val="15000"/>
            </a:spcAft>
            <a:buChar char="•"/>
          </a:pPr>
          <a:r>
            <a:rPr lang="en-US" sz="1000" kern="1200" dirty="0"/>
            <a:t>Routine purchases</a:t>
          </a:r>
        </a:p>
        <a:p>
          <a:pPr marL="57150" lvl="1" indent="-57150" algn="l" defTabSz="444500">
            <a:lnSpc>
              <a:spcPct val="90000"/>
            </a:lnSpc>
            <a:spcBef>
              <a:spcPct val="0"/>
            </a:spcBef>
            <a:spcAft>
              <a:spcPct val="15000"/>
            </a:spcAft>
            <a:buChar char="•"/>
          </a:pPr>
          <a:r>
            <a:rPr lang="en-US" sz="1000" kern="1200" dirty="0"/>
            <a:t>Business cards </a:t>
          </a:r>
        </a:p>
      </dsp:txBody>
      <dsp:txXfrm>
        <a:off x="5463914" y="794962"/>
        <a:ext cx="5463914" cy="8757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BECCF-2B92-4E79-A4B2-462788616836}">
      <dsp:nvSpPr>
        <dsp:cNvPr id="0" name=""/>
        <dsp:cNvSpPr/>
      </dsp:nvSpPr>
      <dsp:spPr>
        <a:xfrm>
          <a:off x="0" y="2626263"/>
          <a:ext cx="2628900" cy="1723112"/>
        </a:xfrm>
        <a:prstGeom prst="rect">
          <a:avLst/>
        </a:prstGeom>
        <a:solidFill>
          <a:srgbClr val="00573D"/>
        </a:solidFill>
        <a:ln w="6350" cap="flat" cmpd="sng" algn="ctr">
          <a:solidFill>
            <a:srgbClr val="00573D"/>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86967" tIns="142240" rIns="186967"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topic 20315 in the CAPP manual states:  </a:t>
          </a:r>
        </a:p>
      </dsp:txBody>
      <dsp:txXfrm>
        <a:off x="0" y="2626263"/>
        <a:ext cx="2628900" cy="1723112"/>
      </dsp:txXfrm>
    </dsp:sp>
    <dsp:sp modelId="{F28103F4-71E4-4F15-8EA0-ECFF19064F8A}">
      <dsp:nvSpPr>
        <dsp:cNvPr id="0" name=""/>
        <dsp:cNvSpPr/>
      </dsp:nvSpPr>
      <dsp:spPr>
        <a:xfrm>
          <a:off x="2628900" y="2626263"/>
          <a:ext cx="7886700" cy="1723112"/>
        </a:xfrm>
        <a:prstGeom prst="rect">
          <a:avLst/>
        </a:prstGeom>
        <a:solidFill>
          <a:srgbClr val="5F6062"/>
        </a:solidFill>
        <a:ln w="6350" cap="flat" cmpd="sng" algn="ctr">
          <a:solidFill>
            <a:srgbClr val="B9975B">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9980" tIns="177800" rIns="159980" bIns="17780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lumMod val="95000"/>
                </a:schemeClr>
              </a:solidFill>
            </a:rPr>
            <a:t>Receiving reports </a:t>
          </a:r>
          <a:r>
            <a:rPr lang="en-US" sz="1400" b="1" kern="1200" dirty="0">
              <a:solidFill>
                <a:schemeClr val="bg1">
                  <a:lumMod val="95000"/>
                </a:schemeClr>
              </a:solidFill>
            </a:rPr>
            <a:t>must</a:t>
          </a:r>
          <a:r>
            <a:rPr lang="en-US" sz="1400" kern="1200" dirty="0">
              <a:solidFill>
                <a:schemeClr val="bg1">
                  <a:lumMod val="95000"/>
                </a:schemeClr>
              </a:solidFill>
            </a:rPr>
            <a:t> be completed as soon as possible, but in no case more than 3 working days following delivery.</a:t>
          </a:r>
        </a:p>
      </dsp:txBody>
      <dsp:txXfrm>
        <a:off x="2628900" y="2626263"/>
        <a:ext cx="7886700" cy="1723112"/>
      </dsp:txXfrm>
    </dsp:sp>
    <dsp:sp modelId="{28E9EC73-164D-4491-989C-CDF0B71EDE7A}">
      <dsp:nvSpPr>
        <dsp:cNvPr id="0" name=""/>
        <dsp:cNvSpPr/>
      </dsp:nvSpPr>
      <dsp:spPr>
        <a:xfrm rot="10800000">
          <a:off x="0" y="1962"/>
          <a:ext cx="2628900" cy="2650147"/>
        </a:xfrm>
        <a:prstGeom prst="upArrowCallout">
          <a:avLst>
            <a:gd name="adj1" fmla="val 5000"/>
            <a:gd name="adj2" fmla="val 10000"/>
            <a:gd name="adj3" fmla="val 15000"/>
            <a:gd name="adj4" fmla="val 64977"/>
          </a:avLst>
        </a:prstGeom>
        <a:solidFill>
          <a:srgbClr val="00573D"/>
        </a:solidFill>
        <a:ln w="6350" cap="flat" cmpd="sng" algn="ctr">
          <a:solidFill>
            <a:srgbClr val="00573D"/>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86967" tIns="142240" rIns="186967" bIns="142240" numCol="1" spcCol="1270" anchor="ctr" anchorCtr="0">
          <a:noAutofit/>
        </a:bodyPr>
        <a:lstStyle/>
        <a:p>
          <a:pPr marL="0" lvl="0" indent="0" algn="ctr" defTabSz="889000">
            <a:lnSpc>
              <a:spcPct val="90000"/>
            </a:lnSpc>
            <a:spcBef>
              <a:spcPct val="0"/>
            </a:spcBef>
            <a:spcAft>
              <a:spcPct val="35000"/>
            </a:spcAft>
            <a:buNone/>
          </a:pPr>
          <a:r>
            <a:rPr lang="en-US" sz="2000" kern="1200" dirty="0"/>
            <a:t>Receive your order/services in </a:t>
          </a:r>
          <a:r>
            <a:rPr lang="en-US" sz="2000" kern="1200" dirty="0" err="1"/>
            <a:t>eVA</a:t>
          </a:r>
          <a:r>
            <a:rPr lang="en-US" sz="2000" kern="1200" dirty="0"/>
            <a:t> and must include: </a:t>
          </a:r>
        </a:p>
        <a:p>
          <a:pPr marL="0" lvl="0" indent="0" algn="ctr" defTabSz="889000">
            <a:lnSpc>
              <a:spcPct val="90000"/>
            </a:lnSpc>
            <a:spcBef>
              <a:spcPct val="0"/>
            </a:spcBef>
            <a:spcAft>
              <a:spcPct val="35000"/>
            </a:spcAft>
            <a:buNone/>
          </a:pPr>
          <a:r>
            <a:rPr lang="en-US" sz="2000" kern="1200" dirty="0"/>
            <a:t>  </a:t>
          </a:r>
        </a:p>
      </dsp:txBody>
      <dsp:txXfrm rot="-10800000">
        <a:off x="0" y="1962"/>
        <a:ext cx="2628900" cy="1722595"/>
      </dsp:txXfrm>
    </dsp:sp>
    <dsp:sp modelId="{FF9818BB-D6A9-4EA5-ACC3-28ACDDF2721B}">
      <dsp:nvSpPr>
        <dsp:cNvPr id="0" name=""/>
        <dsp:cNvSpPr/>
      </dsp:nvSpPr>
      <dsp:spPr>
        <a:xfrm>
          <a:off x="2628900" y="1962"/>
          <a:ext cx="7886700" cy="1722595"/>
        </a:xfrm>
        <a:prstGeom prst="rect">
          <a:avLst/>
        </a:prstGeom>
        <a:solidFill>
          <a:srgbClr val="5F6062">
            <a:alpha val="90000"/>
          </a:srgbClr>
        </a:solidFill>
        <a:ln w="6350" cap="flat" cmpd="sng" algn="ctr">
          <a:solidFill>
            <a:srgbClr val="B9975B">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9980" tIns="177800" rIns="159980" bIns="177800" numCol="1" spcCol="1270" anchor="ctr" anchorCtr="0">
          <a:noAutofit/>
        </a:bodyPr>
        <a:lstStyle/>
        <a:p>
          <a:pPr marL="0" lvl="0" indent="0" algn="l" defTabSz="622300">
            <a:lnSpc>
              <a:spcPct val="90000"/>
            </a:lnSpc>
            <a:spcBef>
              <a:spcPct val="0"/>
            </a:spcBef>
            <a:spcAft>
              <a:spcPct val="35000"/>
            </a:spcAft>
            <a:buFont typeface="Wingdings" panose="05000000000000000000" pitchFamily="2" charset="2"/>
            <a:buNone/>
          </a:pPr>
          <a:r>
            <a:rPr lang="en-US" sz="1400" kern="1200" dirty="0">
              <a:solidFill>
                <a:schemeClr val="bg1">
                  <a:lumMod val="95000"/>
                </a:schemeClr>
              </a:solidFill>
            </a:rPr>
            <a:t>Packing slips, if no packing slip is available, please include a comment documenting no slip is available. </a:t>
          </a:r>
        </a:p>
        <a:p>
          <a:pPr marL="0" lvl="0" indent="0" algn="l" defTabSz="622300">
            <a:lnSpc>
              <a:spcPct val="90000"/>
            </a:lnSpc>
            <a:spcBef>
              <a:spcPct val="0"/>
            </a:spcBef>
            <a:spcAft>
              <a:spcPct val="35000"/>
            </a:spcAft>
            <a:buFont typeface="Wingdings" panose="05000000000000000000" pitchFamily="2" charset="2"/>
            <a:buNone/>
          </a:pPr>
          <a:r>
            <a:rPr lang="en-US" sz="1400" kern="1200" dirty="0">
              <a:solidFill>
                <a:schemeClr val="bg1">
                  <a:lumMod val="95000"/>
                </a:schemeClr>
              </a:solidFill>
            </a:rPr>
            <a:t>Date in which goods were received, or services were completed.</a:t>
          </a:r>
        </a:p>
        <a:p>
          <a:pPr marL="0" lvl="0" indent="0" algn="l" defTabSz="622300">
            <a:lnSpc>
              <a:spcPct val="90000"/>
            </a:lnSpc>
            <a:spcBef>
              <a:spcPct val="0"/>
            </a:spcBef>
            <a:spcAft>
              <a:spcPct val="35000"/>
            </a:spcAft>
            <a:buNone/>
          </a:pPr>
          <a:r>
            <a:rPr lang="en-US" sz="1400" kern="1200" dirty="0">
              <a:solidFill>
                <a:schemeClr val="bg1">
                  <a:lumMod val="95000"/>
                </a:schemeClr>
              </a:solidFill>
            </a:rPr>
            <a:t>Confirmation of correct quantities.</a:t>
          </a:r>
        </a:p>
        <a:p>
          <a:pPr marL="0" lvl="0" indent="0" algn="l" defTabSz="622300">
            <a:lnSpc>
              <a:spcPct val="90000"/>
            </a:lnSpc>
            <a:spcBef>
              <a:spcPct val="0"/>
            </a:spcBef>
            <a:spcAft>
              <a:spcPct val="35000"/>
            </a:spcAft>
            <a:buNone/>
          </a:pPr>
          <a:r>
            <a:rPr lang="en-US" sz="1400" kern="1200" dirty="0">
              <a:solidFill>
                <a:schemeClr val="bg1">
                  <a:lumMod val="95000"/>
                </a:schemeClr>
              </a:solidFill>
            </a:rPr>
            <a:t>Invoice (if one was received, invoices </a:t>
          </a:r>
          <a:r>
            <a:rPr lang="en-US" sz="1400" b="1" u="sng" kern="1200" dirty="0">
              <a:solidFill>
                <a:schemeClr val="bg1">
                  <a:lumMod val="95000"/>
                </a:schemeClr>
              </a:solidFill>
            </a:rPr>
            <a:t>must </a:t>
          </a:r>
          <a:r>
            <a:rPr lang="en-US" sz="1400" kern="1200" dirty="0">
              <a:solidFill>
                <a:schemeClr val="bg1">
                  <a:lumMod val="95000"/>
                </a:schemeClr>
              </a:solidFill>
            </a:rPr>
            <a:t>be dated the date they were received onsite by the institution).</a:t>
          </a:r>
        </a:p>
      </dsp:txBody>
      <dsp:txXfrm>
        <a:off x="2628900" y="1962"/>
        <a:ext cx="7886700" cy="172259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8A8C36-1BA2-480C-B2E1-70E280FEF7D2}"/>
              </a:ext>
            </a:extLst>
          </p:cNvPr>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a:extLst>
              <a:ext uri="{FF2B5EF4-FFF2-40B4-BE49-F238E27FC236}">
                <a16:creationId xmlns:a16="http://schemas.microsoft.com/office/drawing/2014/main" id="{E28B5FB4-01AC-4A03-935F-764D33FBA63D}"/>
              </a:ext>
            </a:extLst>
          </p:cNvPr>
          <p:cNvSpPr>
            <a:spLocks noGrp="1"/>
          </p:cNvSpPr>
          <p:nvPr>
            <p:ph type="dt" sz="quarter" idx="1"/>
          </p:nvPr>
        </p:nvSpPr>
        <p:spPr>
          <a:xfrm>
            <a:off x="3970939" y="0"/>
            <a:ext cx="3037840" cy="466434"/>
          </a:xfrm>
          <a:prstGeom prst="rect">
            <a:avLst/>
          </a:prstGeom>
        </p:spPr>
        <p:txBody>
          <a:bodyPr vert="horz" lIns="92446" tIns="46223" rIns="92446" bIns="46223" rtlCol="0"/>
          <a:lstStyle>
            <a:lvl1pPr algn="r">
              <a:defRPr sz="1200"/>
            </a:lvl1pPr>
          </a:lstStyle>
          <a:p>
            <a:fld id="{E1E5D2CE-9217-47DF-A5A7-18F4A5830D5A}" type="datetimeFigureOut">
              <a:rPr lang="en-US" smtClean="0"/>
              <a:t>2/13/2025</a:t>
            </a:fld>
            <a:endParaRPr lang="en-US"/>
          </a:p>
        </p:txBody>
      </p:sp>
      <p:sp>
        <p:nvSpPr>
          <p:cNvPr id="4" name="Footer Placeholder 3">
            <a:extLst>
              <a:ext uri="{FF2B5EF4-FFF2-40B4-BE49-F238E27FC236}">
                <a16:creationId xmlns:a16="http://schemas.microsoft.com/office/drawing/2014/main" id="{B73564D7-951C-42D4-9324-DE9F95751ADB}"/>
              </a:ext>
            </a:extLst>
          </p:cNvPr>
          <p:cNvSpPr>
            <a:spLocks noGrp="1"/>
          </p:cNvSpPr>
          <p:nvPr>
            <p:ph type="ftr" sz="quarter" idx="2"/>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E68953C-7817-4133-9616-7D3826DAEBED}"/>
              </a:ext>
            </a:extLst>
          </p:cNvPr>
          <p:cNvSpPr>
            <a:spLocks noGrp="1"/>
          </p:cNvSpPr>
          <p:nvPr>
            <p:ph type="sldNum" sz="quarter" idx="3"/>
          </p:nvPr>
        </p:nvSpPr>
        <p:spPr>
          <a:xfrm>
            <a:off x="3970939" y="8829968"/>
            <a:ext cx="3037840" cy="466433"/>
          </a:xfrm>
          <a:prstGeom prst="rect">
            <a:avLst/>
          </a:prstGeom>
        </p:spPr>
        <p:txBody>
          <a:bodyPr vert="horz" lIns="92446" tIns="46223" rIns="92446" bIns="46223" rtlCol="0" anchor="b"/>
          <a:lstStyle>
            <a:lvl1pPr algn="r">
              <a:defRPr sz="1200"/>
            </a:lvl1pPr>
          </a:lstStyle>
          <a:p>
            <a:fld id="{D9BD6016-F6E7-4F6D-BD75-8295BD346CC9}" type="slidenum">
              <a:rPr lang="en-US" smtClean="0"/>
              <a:t>‹#›</a:t>
            </a:fld>
            <a:endParaRPr lang="en-US"/>
          </a:p>
        </p:txBody>
      </p:sp>
    </p:spTree>
    <p:extLst>
      <p:ext uri="{BB962C8B-B14F-4D97-AF65-F5344CB8AC3E}">
        <p14:creationId xmlns:p14="http://schemas.microsoft.com/office/powerpoint/2010/main" val="957011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0699CC27-9BB8-4B05-BF11-3AF6FB8EB936}" type="datetimeFigureOut">
              <a:rPr lang="en-US" smtClean="0"/>
              <a:t>2/13/2025</a:t>
            </a:fld>
            <a:endParaRPr lang="en-US"/>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9633BA18-75AB-4E92-82EE-7C1D6A26458A}" type="slidenum">
              <a:rPr lang="en-US" smtClean="0"/>
              <a:t>‹#›</a:t>
            </a:fld>
            <a:endParaRPr lang="en-US"/>
          </a:p>
        </p:txBody>
      </p:sp>
    </p:spTree>
    <p:extLst>
      <p:ext uri="{BB962C8B-B14F-4D97-AF65-F5344CB8AC3E}">
        <p14:creationId xmlns:p14="http://schemas.microsoft.com/office/powerpoint/2010/main" val="64686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42E441-E690-479B-AD9A-36788DA87EA7}" type="slidenum">
              <a:rPr lang="en-US" smtClean="0"/>
              <a:t>2</a:t>
            </a:fld>
            <a:endParaRPr lang="en-US"/>
          </a:p>
        </p:txBody>
      </p:sp>
    </p:spTree>
    <p:extLst>
      <p:ext uri="{BB962C8B-B14F-4D97-AF65-F5344CB8AC3E}">
        <p14:creationId xmlns:p14="http://schemas.microsoft.com/office/powerpoint/2010/main" val="287670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9BDB9-DAEA-45D4-D27B-59BB33C84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28BA1-18B0-3813-2944-E2BA620C5F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839BC6-3970-049B-11FE-C3FFB3F562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8686B8-C9FF-3A65-037E-A9DC57AC84E2}"/>
              </a:ext>
            </a:extLst>
          </p:cNvPr>
          <p:cNvSpPr>
            <a:spLocks noGrp="1"/>
          </p:cNvSpPr>
          <p:nvPr>
            <p:ph type="sldNum" sz="quarter" idx="5"/>
          </p:nvPr>
        </p:nvSpPr>
        <p:spPr/>
        <p:txBody>
          <a:bodyPr/>
          <a:lstStyle/>
          <a:p>
            <a:fld id="{1342E441-E690-479B-AD9A-36788DA87EA7}" type="slidenum">
              <a:rPr lang="en-US" smtClean="0"/>
              <a:t>3</a:t>
            </a:fld>
            <a:endParaRPr lang="en-US"/>
          </a:p>
        </p:txBody>
      </p:sp>
    </p:spTree>
    <p:extLst>
      <p:ext uri="{BB962C8B-B14F-4D97-AF65-F5344CB8AC3E}">
        <p14:creationId xmlns:p14="http://schemas.microsoft.com/office/powerpoint/2010/main" val="1806933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huronconsultinggroup.com/" TargetMode="External"/><Relationship Id="rId7" Type="http://schemas.openxmlformats.org/officeDocument/2006/relationships/hyperlink" Target="http://twitter.com/Huron" TargetMode="External"/><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hyperlink" Target="http://www.linkedin.com/company/huronconsulting" TargetMode="External"/><Relationship Id="rId10" Type="http://schemas.openxmlformats.org/officeDocument/2006/relationships/image" Target="../media/image6.png"/><Relationship Id="rId4" Type="http://schemas.openxmlformats.org/officeDocument/2006/relationships/image" Target="../media/image3.emf"/><Relationship Id="rId9" Type="http://schemas.openxmlformats.org/officeDocument/2006/relationships/hyperlink" Target="http://www.facebook.com/HuronConsulting"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huronconsultinggroup.com/" TargetMode="External"/><Relationship Id="rId7" Type="http://schemas.openxmlformats.org/officeDocument/2006/relationships/hyperlink" Target="http://twitter.com/Huron" TargetMode="External"/><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hyperlink" Target="http://www.linkedin.com/company/huronconsulting" TargetMode="External"/><Relationship Id="rId10" Type="http://schemas.openxmlformats.org/officeDocument/2006/relationships/image" Target="../media/image6.png"/><Relationship Id="rId4" Type="http://schemas.openxmlformats.org/officeDocument/2006/relationships/image" Target="../media/image3.emf"/><Relationship Id="rId9" Type="http://schemas.openxmlformats.org/officeDocument/2006/relationships/hyperlink" Target="http://www.facebook.com/HuronConsulting"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huronconsultinggroup.com/" TargetMode="External"/><Relationship Id="rId7" Type="http://schemas.openxmlformats.org/officeDocument/2006/relationships/hyperlink" Target="http://twitter.com/Huron" TargetMode="External"/><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www.linkedin.com/company/huronconsulting" TargetMode="External"/><Relationship Id="rId10" Type="http://schemas.openxmlformats.org/officeDocument/2006/relationships/image" Target="../media/image6.png"/><Relationship Id="rId4" Type="http://schemas.openxmlformats.org/officeDocument/2006/relationships/image" Target="../media/image3.emf"/><Relationship Id="rId9" Type="http://schemas.openxmlformats.org/officeDocument/2006/relationships/hyperlink" Target="http://www.facebook.com/HuronConsulting" TargetMode="Externa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huronconsultinggroup.com/" TargetMode="External"/><Relationship Id="rId7" Type="http://schemas.openxmlformats.org/officeDocument/2006/relationships/hyperlink" Target="http://twitter.com/Huron" TargetMode="External"/><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hyperlink" Target="http://www.linkedin.com/company/huronconsulting" TargetMode="External"/><Relationship Id="rId10" Type="http://schemas.openxmlformats.org/officeDocument/2006/relationships/image" Target="../media/image6.png"/><Relationship Id="rId4" Type="http://schemas.openxmlformats.org/officeDocument/2006/relationships/image" Target="../media/image3.emf"/><Relationship Id="rId9" Type="http://schemas.openxmlformats.org/officeDocument/2006/relationships/hyperlink" Target="http://www.facebook.com/HuronConsult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4.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Master" Target="../slideMasters/slideMaster4.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chart" Target="../charts/chart3.xml"/><Relationship Id="rId4" Type="http://schemas.openxmlformats.org/officeDocument/2006/relationships/chart" Target="../charts/chart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4.xml"/><Relationship Id="rId1" Type="http://schemas.openxmlformats.org/officeDocument/2006/relationships/tags" Target="../tags/tag4.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5.xml"/><Relationship Id="rId6" Type="http://schemas.openxmlformats.org/officeDocument/2006/relationships/hyperlink" Target="https://eab.box.com/v/EAB-Branding" TargetMode="Externa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6.xml"/><Relationship Id="rId6" Type="http://schemas.openxmlformats.org/officeDocument/2006/relationships/hyperlink" Target="https://eab.box.com/v/EAB-Branding" TargetMode="Externa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1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47F3E-419C-410E-9B58-095EA3BEC0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84FA4B-7837-4EDA-A620-481DF56AA9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C4292BCD-B87F-48B3-B66E-0D0CAAF7D88D}"/>
              </a:ext>
            </a:extLst>
          </p:cNvPr>
          <p:cNvSpPr/>
          <p:nvPr userDrawn="1"/>
        </p:nvSpPr>
        <p:spPr>
          <a:xfrm>
            <a:off x="0" y="0"/>
            <a:ext cx="1012055" cy="6858000"/>
          </a:xfrm>
          <a:prstGeom prst="rect">
            <a:avLst/>
          </a:prstGeom>
          <a:solidFill>
            <a:srgbClr val="005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D6C5E0-1458-4131-90E3-13C1B50CA154}"/>
              </a:ext>
            </a:extLst>
          </p:cNvPr>
          <p:cNvSpPr/>
          <p:nvPr userDrawn="1"/>
        </p:nvSpPr>
        <p:spPr>
          <a:xfrm>
            <a:off x="0" y="435006"/>
            <a:ext cx="6096000" cy="687357"/>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731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9F7D3-6615-4637-A006-89BFBEA612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3B397E-17AE-44A1-9D26-C93EC887A9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28D7B-CADA-4E86-A752-C4B54B356B10}"/>
              </a:ext>
            </a:extLst>
          </p:cNvPr>
          <p:cNvSpPr>
            <a:spLocks noGrp="1"/>
          </p:cNvSpPr>
          <p:nvPr>
            <p:ph type="dt" sz="half" idx="10"/>
          </p:nvPr>
        </p:nvSpPr>
        <p:spPr>
          <a:xfrm>
            <a:off x="1793288" y="6356350"/>
            <a:ext cx="1788111" cy="365125"/>
          </a:xfrm>
          <a:prstGeom prst="rect">
            <a:avLst/>
          </a:prstGeom>
        </p:spPr>
        <p:txBody>
          <a:bodyPr/>
          <a:lstStyle/>
          <a:p>
            <a:fld id="{256FBE0D-0A9C-4189-AD9D-6B7488F1397B}" type="datetimeFigureOut">
              <a:rPr lang="en-US" smtClean="0"/>
              <a:t>2/13/2025</a:t>
            </a:fld>
            <a:endParaRPr lang="en-US"/>
          </a:p>
        </p:txBody>
      </p:sp>
      <p:sp>
        <p:nvSpPr>
          <p:cNvPr id="5" name="Footer Placeholder 4">
            <a:extLst>
              <a:ext uri="{FF2B5EF4-FFF2-40B4-BE49-F238E27FC236}">
                <a16:creationId xmlns:a16="http://schemas.microsoft.com/office/drawing/2014/main" id="{128EE40F-04E8-4CF0-8F7C-69723F6D82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20B6F-7AA8-4AB8-9B0D-8EA995D672A5}"/>
              </a:ext>
            </a:extLst>
          </p:cNvPr>
          <p:cNvSpPr>
            <a:spLocks noGrp="1"/>
          </p:cNvSpPr>
          <p:nvPr>
            <p:ph type="sldNum" sz="quarter" idx="12"/>
          </p:nvPr>
        </p:nvSpPr>
        <p:spPr>
          <a:xfrm>
            <a:off x="8610600" y="6356350"/>
            <a:ext cx="2743200" cy="365125"/>
          </a:xfrm>
          <a:prstGeom prst="rect">
            <a:avLst/>
          </a:prstGeom>
        </p:spPr>
        <p:txBody>
          <a:bodyPr/>
          <a:lstStyle/>
          <a:p>
            <a:fld id="{CEDB41F0-43FB-48D4-BC3E-6CEB0DE1E8CC}" type="slidenum">
              <a:rPr lang="en-US" smtClean="0"/>
              <a:t>‹#›</a:t>
            </a:fld>
            <a:endParaRPr lang="en-US"/>
          </a:p>
        </p:txBody>
      </p:sp>
    </p:spTree>
    <p:extLst>
      <p:ext uri="{BB962C8B-B14F-4D97-AF65-F5344CB8AC3E}">
        <p14:creationId xmlns:p14="http://schemas.microsoft.com/office/powerpoint/2010/main" val="36178575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5B81C8-44AD-4A1B-9D77-440844E757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419A77-2C7F-47D9-939A-B442632D6C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D725F-F976-4838-A51C-505185200BFF}"/>
              </a:ext>
            </a:extLst>
          </p:cNvPr>
          <p:cNvSpPr>
            <a:spLocks noGrp="1"/>
          </p:cNvSpPr>
          <p:nvPr>
            <p:ph type="dt" sz="half" idx="10"/>
          </p:nvPr>
        </p:nvSpPr>
        <p:spPr>
          <a:xfrm>
            <a:off x="1793288" y="6356350"/>
            <a:ext cx="1788111" cy="365125"/>
          </a:xfrm>
          <a:prstGeom prst="rect">
            <a:avLst/>
          </a:prstGeom>
        </p:spPr>
        <p:txBody>
          <a:bodyPr/>
          <a:lstStyle/>
          <a:p>
            <a:fld id="{256FBE0D-0A9C-4189-AD9D-6B7488F1397B}" type="datetimeFigureOut">
              <a:rPr lang="en-US" smtClean="0"/>
              <a:t>2/13/2025</a:t>
            </a:fld>
            <a:endParaRPr lang="en-US"/>
          </a:p>
        </p:txBody>
      </p:sp>
      <p:sp>
        <p:nvSpPr>
          <p:cNvPr id="5" name="Footer Placeholder 4">
            <a:extLst>
              <a:ext uri="{FF2B5EF4-FFF2-40B4-BE49-F238E27FC236}">
                <a16:creationId xmlns:a16="http://schemas.microsoft.com/office/drawing/2014/main" id="{7D92CDF9-DE60-4116-89E2-1746B457CF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F40204-447D-4D1B-91CC-21C892A706CD}"/>
              </a:ext>
            </a:extLst>
          </p:cNvPr>
          <p:cNvSpPr>
            <a:spLocks noGrp="1"/>
          </p:cNvSpPr>
          <p:nvPr>
            <p:ph type="sldNum" sz="quarter" idx="12"/>
          </p:nvPr>
        </p:nvSpPr>
        <p:spPr>
          <a:xfrm>
            <a:off x="8610600" y="6356350"/>
            <a:ext cx="2743200" cy="365125"/>
          </a:xfrm>
          <a:prstGeom prst="rect">
            <a:avLst/>
          </a:prstGeom>
        </p:spPr>
        <p:txBody>
          <a:bodyPr/>
          <a:lstStyle/>
          <a:p>
            <a:fld id="{CEDB41F0-43FB-48D4-BC3E-6CEB0DE1E8CC}" type="slidenum">
              <a:rPr lang="en-US" smtClean="0"/>
              <a:t>‹#›</a:t>
            </a:fld>
            <a:endParaRPr lang="en-US"/>
          </a:p>
        </p:txBody>
      </p:sp>
    </p:spTree>
    <p:extLst>
      <p:ext uri="{BB962C8B-B14F-4D97-AF65-F5344CB8AC3E}">
        <p14:creationId xmlns:p14="http://schemas.microsoft.com/office/powerpoint/2010/main" val="28845681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ening Slide With Other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BC1BD1-39A6-49F2-AA5A-1CB1579A6A93}"/>
              </a:ext>
            </a:extLst>
          </p:cNvPr>
          <p:cNvPicPr>
            <a:picLocks noChangeAspect="1"/>
          </p:cNvPicPr>
          <p:nvPr userDrawn="1"/>
        </p:nvPicPr>
        <p:blipFill>
          <a:blip r:embed="rId2"/>
          <a:stretch>
            <a:fillRect/>
          </a:stretch>
        </p:blipFill>
        <p:spPr>
          <a:xfrm>
            <a:off x="0" y="-5984"/>
            <a:ext cx="12192000" cy="6372352"/>
          </a:xfrm>
          <a:prstGeom prst="rect">
            <a:avLst/>
          </a:prstGeom>
        </p:spPr>
      </p:pic>
      <p:sp>
        <p:nvSpPr>
          <p:cNvPr id="2" name="Title 1">
            <a:extLst>
              <a:ext uri="{FF2B5EF4-FFF2-40B4-BE49-F238E27FC236}">
                <a16:creationId xmlns:a16="http://schemas.microsoft.com/office/drawing/2014/main" id="{5FBF0EEC-F807-4547-9F01-447CF2235052}"/>
              </a:ext>
            </a:extLst>
          </p:cNvPr>
          <p:cNvSpPr>
            <a:spLocks noGrp="1"/>
          </p:cNvSpPr>
          <p:nvPr>
            <p:ph type="title"/>
          </p:nvPr>
        </p:nvSpPr>
        <p:spPr>
          <a:xfrm>
            <a:off x="620700" y="1600200"/>
            <a:ext cx="7304101" cy="1930400"/>
          </a:xfrm>
        </p:spPr>
        <p:txBody>
          <a:bodyPr anchor="b" anchorCtr="0">
            <a:normAutofit/>
          </a:bodyPr>
          <a:lstStyle>
            <a:lvl1pPr>
              <a:defRPr sz="5067" b="0"/>
            </a:lvl1pPr>
          </a:lstStyle>
          <a:p>
            <a:endParaRPr lang="en-US"/>
          </a:p>
        </p:txBody>
      </p:sp>
      <p:sp>
        <p:nvSpPr>
          <p:cNvPr id="4" name="Text Placeholder 3">
            <a:extLst>
              <a:ext uri="{FF2B5EF4-FFF2-40B4-BE49-F238E27FC236}">
                <a16:creationId xmlns:a16="http://schemas.microsoft.com/office/drawing/2014/main" id="{96018492-3F95-CB4D-9ED5-7C1E636F49F5}"/>
              </a:ext>
            </a:extLst>
          </p:cNvPr>
          <p:cNvSpPr>
            <a:spLocks noGrp="1"/>
          </p:cNvSpPr>
          <p:nvPr>
            <p:ph type="body" sz="quarter" idx="10"/>
          </p:nvPr>
        </p:nvSpPr>
        <p:spPr>
          <a:xfrm>
            <a:off x="639483" y="3890576"/>
            <a:ext cx="7304101" cy="859224"/>
          </a:xfrm>
        </p:spPr>
        <p:txBody>
          <a:bodyPr>
            <a:normAutofit/>
          </a:bodyPr>
          <a:lstStyle>
            <a:lvl1pPr>
              <a:defRPr sz="1867" cap="none" baseline="0">
                <a:solidFill>
                  <a:schemeClr val="bg1"/>
                </a:solidFill>
              </a:defRPr>
            </a:lvl1pPr>
          </a:lstStyle>
          <a:p>
            <a:pPr lvl="0"/>
            <a:endParaRPr lang="en-US"/>
          </a:p>
        </p:txBody>
      </p:sp>
      <p:sp>
        <p:nvSpPr>
          <p:cNvPr id="15" name="Rectangle 14">
            <a:extLst>
              <a:ext uri="{FF2B5EF4-FFF2-40B4-BE49-F238E27FC236}">
                <a16:creationId xmlns:a16="http://schemas.microsoft.com/office/drawing/2014/main" id="{A567E7DC-E183-7449-B6D3-CD17D17EFA36}"/>
              </a:ext>
            </a:extLst>
          </p:cNvPr>
          <p:cNvSpPr/>
          <p:nvPr userDrawn="1"/>
        </p:nvSpPr>
        <p:spPr>
          <a:xfrm>
            <a:off x="-10510" y="6373776"/>
            <a:ext cx="12192000" cy="482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TextBox 15">
            <a:hlinkClick r:id="rId3"/>
            <a:extLst>
              <a:ext uri="{FF2B5EF4-FFF2-40B4-BE49-F238E27FC236}">
                <a16:creationId xmlns:a16="http://schemas.microsoft.com/office/drawing/2014/main" id="{4187CE2D-B950-C94A-BFE0-2AF1B2A8EBBA}"/>
              </a:ext>
            </a:extLst>
          </p:cNvPr>
          <p:cNvSpPr txBox="1"/>
          <p:nvPr userDrawn="1"/>
        </p:nvSpPr>
        <p:spPr>
          <a:xfrm>
            <a:off x="8710706" y="6375400"/>
            <a:ext cx="2871695" cy="485848"/>
          </a:xfrm>
          <a:prstGeom prst="rect">
            <a:avLst/>
          </a:prstGeom>
          <a:noFill/>
        </p:spPr>
        <p:txBody>
          <a:bodyPr wrap="square" lIns="0" tIns="0" rIns="0" bIns="0" rtlCol="0" anchor="ctr" anchorCtr="0">
            <a:normAutofit/>
          </a:bodyPr>
          <a:lstStyle/>
          <a:p>
            <a:pPr algn="r"/>
            <a:r>
              <a:rPr lang="en-US" sz="1400" u="none" baseline="0">
                <a:solidFill>
                  <a:schemeClr val="bg1"/>
                </a:solidFill>
              </a:rPr>
              <a:t>hcg.com</a:t>
            </a:r>
          </a:p>
        </p:txBody>
      </p:sp>
      <p:pic>
        <p:nvPicPr>
          <p:cNvPr id="14" name="Picture 13">
            <a:extLst>
              <a:ext uri="{FF2B5EF4-FFF2-40B4-BE49-F238E27FC236}">
                <a16:creationId xmlns:a16="http://schemas.microsoft.com/office/drawing/2014/main" id="{B4C00356-A345-C946-A157-A2B39F9940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08570" y="466344"/>
            <a:ext cx="2465295" cy="508000"/>
          </a:xfrm>
          <a:prstGeom prst="rect">
            <a:avLst/>
          </a:prstGeom>
        </p:spPr>
      </p:pic>
      <p:pic>
        <p:nvPicPr>
          <p:cNvPr id="18" name="Picture 17" descr="A picture containing drawing&#10;&#10;Description automatically generated">
            <a:hlinkClick r:id="rId5"/>
            <a:extLst>
              <a:ext uri="{FF2B5EF4-FFF2-40B4-BE49-F238E27FC236}">
                <a16:creationId xmlns:a16="http://schemas.microsoft.com/office/drawing/2014/main" id="{E646BEC5-7374-484C-9744-523A79A61BF8}"/>
              </a:ext>
            </a:extLst>
          </p:cNvPr>
          <p:cNvPicPr>
            <a:picLocks noChangeAspect="1"/>
          </p:cNvPicPr>
          <p:nvPr userDrawn="1"/>
        </p:nvPicPr>
        <p:blipFill>
          <a:blip r:embed="rId6"/>
          <a:stretch>
            <a:fillRect/>
          </a:stretch>
        </p:blipFill>
        <p:spPr>
          <a:xfrm>
            <a:off x="10486399" y="5945959"/>
            <a:ext cx="241100" cy="243840"/>
          </a:xfrm>
          <a:prstGeom prst="rect">
            <a:avLst/>
          </a:prstGeom>
        </p:spPr>
      </p:pic>
      <p:pic>
        <p:nvPicPr>
          <p:cNvPr id="19" name="Picture 18" descr="A picture containing bird&#10;&#10;Description automatically generated">
            <a:hlinkClick r:id="rId7"/>
            <a:extLst>
              <a:ext uri="{FF2B5EF4-FFF2-40B4-BE49-F238E27FC236}">
                <a16:creationId xmlns:a16="http://schemas.microsoft.com/office/drawing/2014/main" id="{AA398455-B2E4-4748-82A2-C44367AADA9D}"/>
              </a:ext>
            </a:extLst>
          </p:cNvPr>
          <p:cNvPicPr>
            <a:picLocks noChangeAspect="1"/>
          </p:cNvPicPr>
          <p:nvPr userDrawn="1"/>
        </p:nvPicPr>
        <p:blipFill>
          <a:blip r:embed="rId8"/>
          <a:stretch>
            <a:fillRect/>
          </a:stretch>
        </p:blipFill>
        <p:spPr>
          <a:xfrm>
            <a:off x="10910316" y="5945959"/>
            <a:ext cx="243840" cy="243840"/>
          </a:xfrm>
          <a:prstGeom prst="rect">
            <a:avLst/>
          </a:prstGeom>
        </p:spPr>
      </p:pic>
      <p:pic>
        <p:nvPicPr>
          <p:cNvPr id="20" name="Picture 19" descr="A picture containing drawing&#10;&#10;Description automatically generated">
            <a:hlinkClick r:id="rId9"/>
            <a:extLst>
              <a:ext uri="{FF2B5EF4-FFF2-40B4-BE49-F238E27FC236}">
                <a16:creationId xmlns:a16="http://schemas.microsoft.com/office/drawing/2014/main" id="{03A16793-EEE5-45F5-9A6B-7652E06BE465}"/>
              </a:ext>
            </a:extLst>
          </p:cNvPr>
          <p:cNvPicPr>
            <a:picLocks noChangeAspect="1"/>
          </p:cNvPicPr>
          <p:nvPr userDrawn="1"/>
        </p:nvPicPr>
        <p:blipFill>
          <a:blip r:embed="rId10"/>
          <a:stretch>
            <a:fillRect/>
          </a:stretch>
        </p:blipFill>
        <p:spPr>
          <a:xfrm>
            <a:off x="11334233" y="5945959"/>
            <a:ext cx="243840" cy="243840"/>
          </a:xfrm>
          <a:prstGeom prst="rect">
            <a:avLst/>
          </a:prstGeom>
        </p:spPr>
      </p:pic>
      <p:sp>
        <p:nvSpPr>
          <p:cNvPr id="21" name="Footer Placeholder 11">
            <a:extLst>
              <a:ext uri="{FF2B5EF4-FFF2-40B4-BE49-F238E27FC236}">
                <a16:creationId xmlns:a16="http://schemas.microsoft.com/office/drawing/2014/main" id="{A67C1A08-DE0C-DE4D-A180-0FB9EA04A753}"/>
              </a:ext>
            </a:extLst>
          </p:cNvPr>
          <p:cNvSpPr txBox="1">
            <a:spLocks/>
          </p:cNvSpPr>
          <p:nvPr userDrawn="1"/>
        </p:nvSpPr>
        <p:spPr>
          <a:xfrm>
            <a:off x="620700" y="6381186"/>
            <a:ext cx="4114800" cy="467783"/>
          </a:xfrm>
          <a:prstGeom prst="rect">
            <a:avLst/>
          </a:prstGeom>
        </p:spPr>
        <p:txBody>
          <a:bodyPr vert="horz" lIns="0" tIns="0" rIns="0" bIns="0" rtlCol="0" anchor="ctr" anchorCtr="0"/>
          <a:lstStyle>
            <a:defPPr>
              <a:defRPr lang="en-US"/>
            </a:defPPr>
            <a:lvl1pPr marL="0" algn="l" defTabSz="457200" rtl="0" eaLnBrk="1" latinLnBrk="0" hangingPunct="1">
              <a:defRPr sz="800" kern="1200" cap="all" spc="12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67"/>
              <a:t>Draft and Confidential </a:t>
            </a:r>
          </a:p>
          <a:p>
            <a:r>
              <a:rPr lang="en-US" sz="1067"/>
              <a:t>AS OF September 2, 2021</a:t>
            </a:r>
          </a:p>
        </p:txBody>
      </p:sp>
    </p:spTree>
    <p:extLst>
      <p:ext uri="{BB962C8B-B14F-4D97-AF65-F5344CB8AC3E}">
        <p14:creationId xmlns:p14="http://schemas.microsoft.com/office/powerpoint/2010/main" val="19647892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36A17A8-7D4C-4244-AF6F-3C3260BE31E5}"/>
              </a:ext>
            </a:extLst>
          </p:cNvPr>
          <p:cNvSpPr>
            <a:spLocks noGrp="1"/>
          </p:cNvSpPr>
          <p:nvPr>
            <p:ph type="pic" sz="quarter" idx="11" hasCustomPrompt="1"/>
          </p:nvPr>
        </p:nvSpPr>
        <p:spPr>
          <a:xfrm>
            <a:off x="0" y="0"/>
            <a:ext cx="12192000" cy="6375400"/>
          </a:xfrm>
          <a:blipFill>
            <a:blip r:embed="rId2" cstate="screen">
              <a:extLst>
                <a:ext uri="{28A0092B-C50C-407E-A947-70E740481C1C}">
                  <a14:useLocalDpi xmlns:a14="http://schemas.microsoft.com/office/drawing/2010/main"/>
                </a:ext>
              </a:extLst>
            </a:blip>
            <a:stretch>
              <a:fillRect/>
            </a:stretch>
          </a:blipFill>
        </p:spPr>
        <p:txBody>
          <a:bodyPr bIns="914400" anchor="b" anchorCtr="0">
            <a:normAutofit/>
          </a:bodyPr>
          <a:lstStyle>
            <a:lvl1pPr algn="ctr">
              <a:defRPr sz="1333" b="0" cap="none" spc="0" baseline="0">
                <a:solidFill>
                  <a:schemeClr val="accent2"/>
                </a:solidFill>
              </a:defRPr>
            </a:lvl1pPr>
          </a:lstStyle>
          <a:p>
            <a:r>
              <a:rPr lang="en-US"/>
              <a:t>Click media icon in center to change duotone image</a:t>
            </a:r>
          </a:p>
        </p:txBody>
      </p:sp>
      <p:sp>
        <p:nvSpPr>
          <p:cNvPr id="2" name="Title 1">
            <a:extLst>
              <a:ext uri="{FF2B5EF4-FFF2-40B4-BE49-F238E27FC236}">
                <a16:creationId xmlns:a16="http://schemas.microsoft.com/office/drawing/2014/main" id="{5FBF0EEC-F807-4547-9F01-447CF2235052}"/>
              </a:ext>
            </a:extLst>
          </p:cNvPr>
          <p:cNvSpPr>
            <a:spLocks noGrp="1"/>
          </p:cNvSpPr>
          <p:nvPr>
            <p:ph type="title" hasCustomPrompt="1"/>
          </p:nvPr>
        </p:nvSpPr>
        <p:spPr>
          <a:xfrm>
            <a:off x="620700" y="1600200"/>
            <a:ext cx="7304101" cy="1930400"/>
          </a:xfrm>
        </p:spPr>
        <p:txBody>
          <a:bodyPr anchor="b" anchorCtr="0">
            <a:normAutofit/>
          </a:bodyPr>
          <a:lstStyle>
            <a:lvl1pPr>
              <a:defRPr sz="5067" b="0"/>
            </a:lvl1pPr>
          </a:lstStyle>
          <a:p>
            <a:r>
              <a:rPr lang="en-US"/>
              <a:t>Closing Statement Here</a:t>
            </a:r>
          </a:p>
        </p:txBody>
      </p:sp>
      <p:sp>
        <p:nvSpPr>
          <p:cNvPr id="11" name="Rectangle 10">
            <a:extLst>
              <a:ext uri="{FF2B5EF4-FFF2-40B4-BE49-F238E27FC236}">
                <a16:creationId xmlns:a16="http://schemas.microsoft.com/office/drawing/2014/main" id="{AADAE2F3-834E-EB4C-A221-E25002C185C5}"/>
              </a:ext>
            </a:extLst>
          </p:cNvPr>
          <p:cNvSpPr/>
          <p:nvPr userDrawn="1"/>
        </p:nvSpPr>
        <p:spPr>
          <a:xfrm>
            <a:off x="0" y="6373776"/>
            <a:ext cx="12192000" cy="482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extBox 11">
            <a:hlinkClick r:id="rId3"/>
            <a:extLst>
              <a:ext uri="{FF2B5EF4-FFF2-40B4-BE49-F238E27FC236}">
                <a16:creationId xmlns:a16="http://schemas.microsoft.com/office/drawing/2014/main" id="{E70E2AA6-644F-5542-8569-F76D16061F90}"/>
              </a:ext>
            </a:extLst>
          </p:cNvPr>
          <p:cNvSpPr txBox="1"/>
          <p:nvPr userDrawn="1"/>
        </p:nvSpPr>
        <p:spPr>
          <a:xfrm>
            <a:off x="8710706" y="6375400"/>
            <a:ext cx="2871695" cy="485848"/>
          </a:xfrm>
          <a:prstGeom prst="rect">
            <a:avLst/>
          </a:prstGeom>
          <a:noFill/>
        </p:spPr>
        <p:txBody>
          <a:bodyPr wrap="square" lIns="0" tIns="0" rIns="0" bIns="0" rtlCol="0" anchor="ctr" anchorCtr="0">
            <a:normAutofit/>
          </a:bodyPr>
          <a:lstStyle/>
          <a:p>
            <a:pPr algn="r"/>
            <a:r>
              <a:rPr lang="en-US" sz="1400" u="none" baseline="0">
                <a:solidFill>
                  <a:schemeClr val="bg1"/>
                </a:solidFill>
              </a:rPr>
              <a:t>hcg.com</a:t>
            </a:r>
          </a:p>
        </p:txBody>
      </p:sp>
      <p:pic>
        <p:nvPicPr>
          <p:cNvPr id="15" name="Picture 14">
            <a:extLst>
              <a:ext uri="{FF2B5EF4-FFF2-40B4-BE49-F238E27FC236}">
                <a16:creationId xmlns:a16="http://schemas.microsoft.com/office/drawing/2014/main" id="{19E50F52-0B54-9343-BCDE-D5C7E35FC7D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08570" y="466344"/>
            <a:ext cx="2465295" cy="508000"/>
          </a:xfrm>
          <a:prstGeom prst="rect">
            <a:avLst/>
          </a:prstGeom>
        </p:spPr>
      </p:pic>
      <p:pic>
        <p:nvPicPr>
          <p:cNvPr id="14" name="Picture 13" descr="A picture containing drawing&#10;&#10;Description automatically generated">
            <a:hlinkClick r:id="rId5"/>
            <a:extLst>
              <a:ext uri="{FF2B5EF4-FFF2-40B4-BE49-F238E27FC236}">
                <a16:creationId xmlns:a16="http://schemas.microsoft.com/office/drawing/2014/main" id="{0A3572F0-E137-4F56-A75A-E402C36AA923}"/>
              </a:ext>
            </a:extLst>
          </p:cNvPr>
          <p:cNvPicPr>
            <a:picLocks noChangeAspect="1"/>
          </p:cNvPicPr>
          <p:nvPr userDrawn="1"/>
        </p:nvPicPr>
        <p:blipFill>
          <a:blip r:embed="rId6"/>
          <a:stretch>
            <a:fillRect/>
          </a:stretch>
        </p:blipFill>
        <p:spPr>
          <a:xfrm>
            <a:off x="10486399" y="5945959"/>
            <a:ext cx="241100" cy="243840"/>
          </a:xfrm>
          <a:prstGeom prst="rect">
            <a:avLst/>
          </a:prstGeom>
        </p:spPr>
      </p:pic>
      <p:pic>
        <p:nvPicPr>
          <p:cNvPr id="16" name="Picture 15" descr="A picture containing bird&#10;&#10;Description automatically generated">
            <a:hlinkClick r:id="rId7"/>
            <a:extLst>
              <a:ext uri="{FF2B5EF4-FFF2-40B4-BE49-F238E27FC236}">
                <a16:creationId xmlns:a16="http://schemas.microsoft.com/office/drawing/2014/main" id="{3C07202D-F234-42C1-9D70-03FFD1AABC51}"/>
              </a:ext>
            </a:extLst>
          </p:cNvPr>
          <p:cNvPicPr>
            <a:picLocks noChangeAspect="1"/>
          </p:cNvPicPr>
          <p:nvPr userDrawn="1"/>
        </p:nvPicPr>
        <p:blipFill>
          <a:blip r:embed="rId8"/>
          <a:stretch>
            <a:fillRect/>
          </a:stretch>
        </p:blipFill>
        <p:spPr>
          <a:xfrm>
            <a:off x="10910316" y="5945959"/>
            <a:ext cx="243840" cy="243840"/>
          </a:xfrm>
          <a:prstGeom prst="rect">
            <a:avLst/>
          </a:prstGeom>
        </p:spPr>
      </p:pic>
      <p:pic>
        <p:nvPicPr>
          <p:cNvPr id="17" name="Picture 16" descr="A picture containing drawing&#10;&#10;Description automatically generated">
            <a:hlinkClick r:id="rId9"/>
            <a:extLst>
              <a:ext uri="{FF2B5EF4-FFF2-40B4-BE49-F238E27FC236}">
                <a16:creationId xmlns:a16="http://schemas.microsoft.com/office/drawing/2014/main" id="{4095B01F-D7C1-43B9-8FCA-54781D3C54F7}"/>
              </a:ext>
            </a:extLst>
          </p:cNvPr>
          <p:cNvPicPr>
            <a:picLocks noChangeAspect="1"/>
          </p:cNvPicPr>
          <p:nvPr userDrawn="1"/>
        </p:nvPicPr>
        <p:blipFill>
          <a:blip r:embed="rId10"/>
          <a:stretch>
            <a:fillRect/>
          </a:stretch>
        </p:blipFill>
        <p:spPr>
          <a:xfrm>
            <a:off x="11334233" y="5945959"/>
            <a:ext cx="243840" cy="243840"/>
          </a:xfrm>
          <a:prstGeom prst="rect">
            <a:avLst/>
          </a:prstGeom>
        </p:spPr>
      </p:pic>
      <p:sp>
        <p:nvSpPr>
          <p:cNvPr id="13" name="Footer Placeholder 11">
            <a:extLst>
              <a:ext uri="{FF2B5EF4-FFF2-40B4-BE49-F238E27FC236}">
                <a16:creationId xmlns:a16="http://schemas.microsoft.com/office/drawing/2014/main" id="{B073FA67-AB6C-4CB0-BB90-9ED24C9094BF}"/>
              </a:ext>
            </a:extLst>
          </p:cNvPr>
          <p:cNvSpPr txBox="1">
            <a:spLocks/>
          </p:cNvSpPr>
          <p:nvPr userDrawn="1"/>
        </p:nvSpPr>
        <p:spPr>
          <a:xfrm>
            <a:off x="620700" y="6381186"/>
            <a:ext cx="4114800" cy="467783"/>
          </a:xfrm>
          <a:prstGeom prst="rect">
            <a:avLst/>
          </a:prstGeom>
        </p:spPr>
        <p:txBody>
          <a:bodyPr vert="horz" lIns="0" tIns="0" rIns="0" bIns="0" rtlCol="0" anchor="ctr" anchorCtr="0"/>
          <a:lstStyle>
            <a:defPPr>
              <a:defRPr lang="en-US"/>
            </a:defPPr>
            <a:lvl1pPr marL="0" algn="l" defTabSz="457200" rtl="0" eaLnBrk="1" latinLnBrk="0" hangingPunct="1">
              <a:defRPr sz="800" kern="1200" cap="all" spc="12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67"/>
              <a:t>Draft and Confidential </a:t>
            </a:r>
          </a:p>
          <a:p>
            <a:endParaRPr lang="en-US" sz="1067"/>
          </a:p>
        </p:txBody>
      </p:sp>
    </p:spTree>
    <p:extLst>
      <p:ext uri="{BB962C8B-B14F-4D97-AF65-F5344CB8AC3E}">
        <p14:creationId xmlns:p14="http://schemas.microsoft.com/office/powerpoint/2010/main" val="11356385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BE5FF-B4C5-4B4E-A548-039A513AB7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D529FD-908F-4A8E-B572-7FF5D5CE03D6}"/>
              </a:ext>
            </a:extLst>
          </p:cNvPr>
          <p:cNvSpPr>
            <a:spLocks noGrp="1"/>
          </p:cNvSpPr>
          <p:nvPr>
            <p:ph type="dt" sz="half" idx="10"/>
          </p:nvPr>
        </p:nvSpPr>
        <p:spPr>
          <a:xfrm>
            <a:off x="1793288" y="6356350"/>
            <a:ext cx="1788111" cy="365125"/>
          </a:xfrm>
          <a:prstGeom prst="rect">
            <a:avLst/>
          </a:prstGeom>
        </p:spPr>
        <p:txBody>
          <a:bodyPr/>
          <a:lstStyle/>
          <a:p>
            <a:fld id="{256FBE0D-0A9C-4189-AD9D-6B7488F1397B}" type="datetimeFigureOut">
              <a:rPr lang="en-US" smtClean="0"/>
              <a:t>2/13/2025</a:t>
            </a:fld>
            <a:endParaRPr lang="en-US"/>
          </a:p>
        </p:txBody>
      </p:sp>
      <p:sp>
        <p:nvSpPr>
          <p:cNvPr id="4" name="Footer Placeholder 3">
            <a:extLst>
              <a:ext uri="{FF2B5EF4-FFF2-40B4-BE49-F238E27FC236}">
                <a16:creationId xmlns:a16="http://schemas.microsoft.com/office/drawing/2014/main" id="{13E66093-4D76-44BB-B090-E2244F58BB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1365E9-0A08-4578-959D-36A8816000CF}"/>
              </a:ext>
            </a:extLst>
          </p:cNvPr>
          <p:cNvSpPr>
            <a:spLocks noGrp="1"/>
          </p:cNvSpPr>
          <p:nvPr>
            <p:ph type="sldNum" sz="quarter" idx="12"/>
          </p:nvPr>
        </p:nvSpPr>
        <p:spPr>
          <a:xfrm>
            <a:off x="8610600" y="6356350"/>
            <a:ext cx="2743200" cy="365125"/>
          </a:xfrm>
          <a:prstGeom prst="rect">
            <a:avLst/>
          </a:prstGeom>
        </p:spPr>
        <p:txBody>
          <a:bodyPr/>
          <a:lstStyle/>
          <a:p>
            <a:fld id="{CEDB41F0-43FB-48D4-BC3E-6CEB0DE1E8CC}" type="slidenum">
              <a:rPr lang="en-US" smtClean="0"/>
              <a:t>‹#›</a:t>
            </a:fld>
            <a:endParaRPr lang="en-US"/>
          </a:p>
        </p:txBody>
      </p:sp>
    </p:spTree>
    <p:extLst>
      <p:ext uri="{BB962C8B-B14F-4D97-AF65-F5344CB8AC3E}">
        <p14:creationId xmlns:p14="http://schemas.microsoft.com/office/powerpoint/2010/main" val="29256952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ening Slide With Other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BC1BD1-39A6-49F2-AA5A-1CB1579A6A93}"/>
              </a:ext>
            </a:extLst>
          </p:cNvPr>
          <p:cNvPicPr>
            <a:picLocks noChangeAspect="1"/>
          </p:cNvPicPr>
          <p:nvPr userDrawn="1"/>
        </p:nvPicPr>
        <p:blipFill>
          <a:blip r:embed="rId2"/>
          <a:stretch>
            <a:fillRect/>
          </a:stretch>
        </p:blipFill>
        <p:spPr>
          <a:xfrm>
            <a:off x="0" y="-5984"/>
            <a:ext cx="12192000" cy="6372352"/>
          </a:xfrm>
          <a:prstGeom prst="rect">
            <a:avLst/>
          </a:prstGeom>
        </p:spPr>
      </p:pic>
      <p:sp>
        <p:nvSpPr>
          <p:cNvPr id="2" name="Title 1">
            <a:extLst>
              <a:ext uri="{FF2B5EF4-FFF2-40B4-BE49-F238E27FC236}">
                <a16:creationId xmlns:a16="http://schemas.microsoft.com/office/drawing/2014/main" id="{5FBF0EEC-F807-4547-9F01-447CF2235052}"/>
              </a:ext>
            </a:extLst>
          </p:cNvPr>
          <p:cNvSpPr>
            <a:spLocks noGrp="1"/>
          </p:cNvSpPr>
          <p:nvPr>
            <p:ph type="title"/>
          </p:nvPr>
        </p:nvSpPr>
        <p:spPr>
          <a:xfrm>
            <a:off x="620700" y="1600200"/>
            <a:ext cx="7304101" cy="1930400"/>
          </a:xfrm>
        </p:spPr>
        <p:txBody>
          <a:bodyPr anchor="b" anchorCtr="0">
            <a:normAutofit/>
          </a:bodyPr>
          <a:lstStyle>
            <a:lvl1pPr>
              <a:defRPr sz="5067" b="0"/>
            </a:lvl1pPr>
          </a:lstStyle>
          <a:p>
            <a:endParaRPr lang="en-US"/>
          </a:p>
        </p:txBody>
      </p:sp>
      <p:sp>
        <p:nvSpPr>
          <p:cNvPr id="4" name="Text Placeholder 3">
            <a:extLst>
              <a:ext uri="{FF2B5EF4-FFF2-40B4-BE49-F238E27FC236}">
                <a16:creationId xmlns:a16="http://schemas.microsoft.com/office/drawing/2014/main" id="{96018492-3F95-CB4D-9ED5-7C1E636F49F5}"/>
              </a:ext>
            </a:extLst>
          </p:cNvPr>
          <p:cNvSpPr>
            <a:spLocks noGrp="1"/>
          </p:cNvSpPr>
          <p:nvPr>
            <p:ph type="body" sz="quarter" idx="10"/>
          </p:nvPr>
        </p:nvSpPr>
        <p:spPr>
          <a:xfrm>
            <a:off x="639483" y="3890576"/>
            <a:ext cx="7304101" cy="859224"/>
          </a:xfrm>
        </p:spPr>
        <p:txBody>
          <a:bodyPr>
            <a:normAutofit/>
          </a:bodyPr>
          <a:lstStyle>
            <a:lvl1pPr>
              <a:defRPr sz="1867" cap="none" baseline="0">
                <a:solidFill>
                  <a:schemeClr val="bg1"/>
                </a:solidFill>
              </a:defRPr>
            </a:lvl1pPr>
          </a:lstStyle>
          <a:p>
            <a:pPr lvl="0"/>
            <a:endParaRPr lang="en-US"/>
          </a:p>
        </p:txBody>
      </p:sp>
      <p:sp>
        <p:nvSpPr>
          <p:cNvPr id="15" name="Rectangle 14">
            <a:extLst>
              <a:ext uri="{FF2B5EF4-FFF2-40B4-BE49-F238E27FC236}">
                <a16:creationId xmlns:a16="http://schemas.microsoft.com/office/drawing/2014/main" id="{A567E7DC-E183-7449-B6D3-CD17D17EFA36}"/>
              </a:ext>
            </a:extLst>
          </p:cNvPr>
          <p:cNvSpPr/>
          <p:nvPr userDrawn="1"/>
        </p:nvSpPr>
        <p:spPr>
          <a:xfrm>
            <a:off x="-10510" y="6373776"/>
            <a:ext cx="12192000" cy="482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TextBox 15">
            <a:hlinkClick r:id="rId3"/>
            <a:extLst>
              <a:ext uri="{FF2B5EF4-FFF2-40B4-BE49-F238E27FC236}">
                <a16:creationId xmlns:a16="http://schemas.microsoft.com/office/drawing/2014/main" id="{4187CE2D-B950-C94A-BFE0-2AF1B2A8EBBA}"/>
              </a:ext>
            </a:extLst>
          </p:cNvPr>
          <p:cNvSpPr txBox="1"/>
          <p:nvPr userDrawn="1"/>
        </p:nvSpPr>
        <p:spPr>
          <a:xfrm>
            <a:off x="8710706" y="6375400"/>
            <a:ext cx="2871695" cy="485848"/>
          </a:xfrm>
          <a:prstGeom prst="rect">
            <a:avLst/>
          </a:prstGeom>
          <a:noFill/>
        </p:spPr>
        <p:txBody>
          <a:bodyPr wrap="square" lIns="0" tIns="0" rIns="0" bIns="0" rtlCol="0" anchor="ctr" anchorCtr="0">
            <a:normAutofit/>
          </a:bodyPr>
          <a:lstStyle/>
          <a:p>
            <a:pPr algn="r"/>
            <a:r>
              <a:rPr lang="en-US" sz="1400" u="none" baseline="0">
                <a:solidFill>
                  <a:schemeClr val="bg1"/>
                </a:solidFill>
              </a:rPr>
              <a:t>hcg.com</a:t>
            </a:r>
          </a:p>
        </p:txBody>
      </p:sp>
      <p:pic>
        <p:nvPicPr>
          <p:cNvPr id="14" name="Picture 13">
            <a:extLst>
              <a:ext uri="{FF2B5EF4-FFF2-40B4-BE49-F238E27FC236}">
                <a16:creationId xmlns:a16="http://schemas.microsoft.com/office/drawing/2014/main" id="{B4C00356-A345-C946-A157-A2B39F9940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08570" y="466344"/>
            <a:ext cx="2465295" cy="508000"/>
          </a:xfrm>
          <a:prstGeom prst="rect">
            <a:avLst/>
          </a:prstGeom>
        </p:spPr>
      </p:pic>
      <p:pic>
        <p:nvPicPr>
          <p:cNvPr id="18" name="Picture 17" descr="A picture containing drawing&#10;&#10;Description automatically generated">
            <a:hlinkClick r:id="rId5"/>
            <a:extLst>
              <a:ext uri="{FF2B5EF4-FFF2-40B4-BE49-F238E27FC236}">
                <a16:creationId xmlns:a16="http://schemas.microsoft.com/office/drawing/2014/main" id="{E646BEC5-7374-484C-9744-523A79A61BF8}"/>
              </a:ext>
            </a:extLst>
          </p:cNvPr>
          <p:cNvPicPr>
            <a:picLocks noChangeAspect="1"/>
          </p:cNvPicPr>
          <p:nvPr userDrawn="1"/>
        </p:nvPicPr>
        <p:blipFill>
          <a:blip r:embed="rId6"/>
          <a:stretch>
            <a:fillRect/>
          </a:stretch>
        </p:blipFill>
        <p:spPr>
          <a:xfrm>
            <a:off x="10486399" y="5945959"/>
            <a:ext cx="241100" cy="243840"/>
          </a:xfrm>
          <a:prstGeom prst="rect">
            <a:avLst/>
          </a:prstGeom>
        </p:spPr>
      </p:pic>
      <p:pic>
        <p:nvPicPr>
          <p:cNvPr id="19" name="Picture 18" descr="A picture containing bird&#10;&#10;Description automatically generated">
            <a:hlinkClick r:id="rId7"/>
            <a:extLst>
              <a:ext uri="{FF2B5EF4-FFF2-40B4-BE49-F238E27FC236}">
                <a16:creationId xmlns:a16="http://schemas.microsoft.com/office/drawing/2014/main" id="{AA398455-B2E4-4748-82A2-C44367AADA9D}"/>
              </a:ext>
            </a:extLst>
          </p:cNvPr>
          <p:cNvPicPr>
            <a:picLocks noChangeAspect="1"/>
          </p:cNvPicPr>
          <p:nvPr userDrawn="1"/>
        </p:nvPicPr>
        <p:blipFill>
          <a:blip r:embed="rId8"/>
          <a:stretch>
            <a:fillRect/>
          </a:stretch>
        </p:blipFill>
        <p:spPr>
          <a:xfrm>
            <a:off x="10910316" y="5945959"/>
            <a:ext cx="243840" cy="243840"/>
          </a:xfrm>
          <a:prstGeom prst="rect">
            <a:avLst/>
          </a:prstGeom>
        </p:spPr>
      </p:pic>
      <p:pic>
        <p:nvPicPr>
          <p:cNvPr id="20" name="Picture 19" descr="A picture containing drawing&#10;&#10;Description automatically generated">
            <a:hlinkClick r:id="rId9"/>
            <a:extLst>
              <a:ext uri="{FF2B5EF4-FFF2-40B4-BE49-F238E27FC236}">
                <a16:creationId xmlns:a16="http://schemas.microsoft.com/office/drawing/2014/main" id="{03A16793-EEE5-45F5-9A6B-7652E06BE465}"/>
              </a:ext>
            </a:extLst>
          </p:cNvPr>
          <p:cNvPicPr>
            <a:picLocks noChangeAspect="1"/>
          </p:cNvPicPr>
          <p:nvPr userDrawn="1"/>
        </p:nvPicPr>
        <p:blipFill>
          <a:blip r:embed="rId10"/>
          <a:stretch>
            <a:fillRect/>
          </a:stretch>
        </p:blipFill>
        <p:spPr>
          <a:xfrm>
            <a:off x="11334233" y="5945959"/>
            <a:ext cx="243840" cy="243840"/>
          </a:xfrm>
          <a:prstGeom prst="rect">
            <a:avLst/>
          </a:prstGeom>
        </p:spPr>
      </p:pic>
      <p:sp>
        <p:nvSpPr>
          <p:cNvPr id="21" name="Footer Placeholder 11">
            <a:extLst>
              <a:ext uri="{FF2B5EF4-FFF2-40B4-BE49-F238E27FC236}">
                <a16:creationId xmlns:a16="http://schemas.microsoft.com/office/drawing/2014/main" id="{A67C1A08-DE0C-DE4D-A180-0FB9EA04A753}"/>
              </a:ext>
            </a:extLst>
          </p:cNvPr>
          <p:cNvSpPr txBox="1">
            <a:spLocks/>
          </p:cNvSpPr>
          <p:nvPr userDrawn="1"/>
        </p:nvSpPr>
        <p:spPr>
          <a:xfrm>
            <a:off x="620700" y="6381186"/>
            <a:ext cx="4114800" cy="467783"/>
          </a:xfrm>
          <a:prstGeom prst="rect">
            <a:avLst/>
          </a:prstGeom>
        </p:spPr>
        <p:txBody>
          <a:bodyPr vert="horz" lIns="0" tIns="0" rIns="0" bIns="0" rtlCol="0" anchor="ctr" anchorCtr="0"/>
          <a:lstStyle>
            <a:defPPr>
              <a:defRPr lang="en-US"/>
            </a:defPPr>
            <a:lvl1pPr marL="0" algn="l" defTabSz="457200" rtl="0" eaLnBrk="1" latinLnBrk="0" hangingPunct="1">
              <a:defRPr sz="800" kern="1200" cap="all" spc="12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67"/>
              <a:t>Draft and Confidential </a:t>
            </a:r>
          </a:p>
          <a:p>
            <a:r>
              <a:rPr lang="en-US" sz="1067"/>
              <a:t>AS OF OCTOBER 28, 2021</a:t>
            </a:r>
          </a:p>
        </p:txBody>
      </p:sp>
    </p:spTree>
    <p:extLst>
      <p:ext uri="{BB962C8B-B14F-4D97-AF65-F5344CB8AC3E}">
        <p14:creationId xmlns:p14="http://schemas.microsoft.com/office/powerpoint/2010/main" val="2803738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36A17A8-7D4C-4244-AF6F-3C3260BE31E5}"/>
              </a:ext>
            </a:extLst>
          </p:cNvPr>
          <p:cNvSpPr>
            <a:spLocks noGrp="1"/>
          </p:cNvSpPr>
          <p:nvPr>
            <p:ph type="pic" sz="quarter" idx="11" hasCustomPrompt="1"/>
          </p:nvPr>
        </p:nvSpPr>
        <p:spPr>
          <a:xfrm>
            <a:off x="0" y="0"/>
            <a:ext cx="12192000" cy="6375400"/>
          </a:xfrm>
          <a:blipFill>
            <a:blip r:embed="rId2" cstate="screen">
              <a:extLst>
                <a:ext uri="{28A0092B-C50C-407E-A947-70E740481C1C}">
                  <a14:useLocalDpi xmlns:a14="http://schemas.microsoft.com/office/drawing/2010/main"/>
                </a:ext>
              </a:extLst>
            </a:blip>
            <a:stretch>
              <a:fillRect/>
            </a:stretch>
          </a:blipFill>
        </p:spPr>
        <p:txBody>
          <a:bodyPr bIns="914400" anchor="b" anchorCtr="0">
            <a:normAutofit/>
          </a:bodyPr>
          <a:lstStyle>
            <a:lvl1pPr algn="ctr">
              <a:defRPr sz="1333" b="0" cap="none" spc="0" baseline="0">
                <a:solidFill>
                  <a:schemeClr val="accent2"/>
                </a:solidFill>
              </a:defRPr>
            </a:lvl1pPr>
          </a:lstStyle>
          <a:p>
            <a:r>
              <a:rPr lang="en-US"/>
              <a:t>Click media icon in center to change duotone image</a:t>
            </a:r>
          </a:p>
        </p:txBody>
      </p:sp>
      <p:sp>
        <p:nvSpPr>
          <p:cNvPr id="2" name="Title 1">
            <a:extLst>
              <a:ext uri="{FF2B5EF4-FFF2-40B4-BE49-F238E27FC236}">
                <a16:creationId xmlns:a16="http://schemas.microsoft.com/office/drawing/2014/main" id="{5FBF0EEC-F807-4547-9F01-447CF2235052}"/>
              </a:ext>
            </a:extLst>
          </p:cNvPr>
          <p:cNvSpPr>
            <a:spLocks noGrp="1"/>
          </p:cNvSpPr>
          <p:nvPr>
            <p:ph type="title" hasCustomPrompt="1"/>
          </p:nvPr>
        </p:nvSpPr>
        <p:spPr>
          <a:xfrm>
            <a:off x="620700" y="1600200"/>
            <a:ext cx="7304101" cy="1930400"/>
          </a:xfrm>
        </p:spPr>
        <p:txBody>
          <a:bodyPr anchor="b" anchorCtr="0">
            <a:normAutofit/>
          </a:bodyPr>
          <a:lstStyle>
            <a:lvl1pPr>
              <a:defRPr sz="5067" b="0"/>
            </a:lvl1pPr>
          </a:lstStyle>
          <a:p>
            <a:r>
              <a:rPr lang="en-US"/>
              <a:t>Closing Statement Here</a:t>
            </a:r>
          </a:p>
        </p:txBody>
      </p:sp>
      <p:sp>
        <p:nvSpPr>
          <p:cNvPr id="11" name="Rectangle 10">
            <a:extLst>
              <a:ext uri="{FF2B5EF4-FFF2-40B4-BE49-F238E27FC236}">
                <a16:creationId xmlns:a16="http://schemas.microsoft.com/office/drawing/2014/main" id="{AADAE2F3-834E-EB4C-A221-E25002C185C5}"/>
              </a:ext>
            </a:extLst>
          </p:cNvPr>
          <p:cNvSpPr/>
          <p:nvPr userDrawn="1"/>
        </p:nvSpPr>
        <p:spPr>
          <a:xfrm>
            <a:off x="0" y="6373776"/>
            <a:ext cx="12192000" cy="482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extBox 11">
            <a:hlinkClick r:id="rId3"/>
            <a:extLst>
              <a:ext uri="{FF2B5EF4-FFF2-40B4-BE49-F238E27FC236}">
                <a16:creationId xmlns:a16="http://schemas.microsoft.com/office/drawing/2014/main" id="{E70E2AA6-644F-5542-8569-F76D16061F90}"/>
              </a:ext>
            </a:extLst>
          </p:cNvPr>
          <p:cNvSpPr txBox="1"/>
          <p:nvPr userDrawn="1"/>
        </p:nvSpPr>
        <p:spPr>
          <a:xfrm>
            <a:off x="8710706" y="6375400"/>
            <a:ext cx="2871695" cy="485848"/>
          </a:xfrm>
          <a:prstGeom prst="rect">
            <a:avLst/>
          </a:prstGeom>
          <a:noFill/>
        </p:spPr>
        <p:txBody>
          <a:bodyPr wrap="square" lIns="0" tIns="0" rIns="0" bIns="0" rtlCol="0" anchor="ctr" anchorCtr="0">
            <a:normAutofit/>
          </a:bodyPr>
          <a:lstStyle/>
          <a:p>
            <a:pPr algn="r"/>
            <a:r>
              <a:rPr lang="en-US" sz="1400" u="none" baseline="0">
                <a:solidFill>
                  <a:schemeClr val="bg1"/>
                </a:solidFill>
              </a:rPr>
              <a:t>hcg.com</a:t>
            </a:r>
          </a:p>
        </p:txBody>
      </p:sp>
      <p:pic>
        <p:nvPicPr>
          <p:cNvPr id="15" name="Picture 14">
            <a:extLst>
              <a:ext uri="{FF2B5EF4-FFF2-40B4-BE49-F238E27FC236}">
                <a16:creationId xmlns:a16="http://schemas.microsoft.com/office/drawing/2014/main" id="{19E50F52-0B54-9343-BCDE-D5C7E35FC7D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08570" y="466344"/>
            <a:ext cx="2465295" cy="508000"/>
          </a:xfrm>
          <a:prstGeom prst="rect">
            <a:avLst/>
          </a:prstGeom>
        </p:spPr>
      </p:pic>
      <p:pic>
        <p:nvPicPr>
          <p:cNvPr id="14" name="Picture 13" descr="A picture containing drawing&#10;&#10;Description automatically generated">
            <a:hlinkClick r:id="rId5"/>
            <a:extLst>
              <a:ext uri="{FF2B5EF4-FFF2-40B4-BE49-F238E27FC236}">
                <a16:creationId xmlns:a16="http://schemas.microsoft.com/office/drawing/2014/main" id="{0A3572F0-E137-4F56-A75A-E402C36AA923}"/>
              </a:ext>
            </a:extLst>
          </p:cNvPr>
          <p:cNvPicPr>
            <a:picLocks noChangeAspect="1"/>
          </p:cNvPicPr>
          <p:nvPr userDrawn="1"/>
        </p:nvPicPr>
        <p:blipFill>
          <a:blip r:embed="rId6"/>
          <a:stretch>
            <a:fillRect/>
          </a:stretch>
        </p:blipFill>
        <p:spPr>
          <a:xfrm>
            <a:off x="10486399" y="5945959"/>
            <a:ext cx="241100" cy="243840"/>
          </a:xfrm>
          <a:prstGeom prst="rect">
            <a:avLst/>
          </a:prstGeom>
        </p:spPr>
      </p:pic>
      <p:pic>
        <p:nvPicPr>
          <p:cNvPr id="16" name="Picture 15" descr="A picture containing bird&#10;&#10;Description automatically generated">
            <a:hlinkClick r:id="rId7"/>
            <a:extLst>
              <a:ext uri="{FF2B5EF4-FFF2-40B4-BE49-F238E27FC236}">
                <a16:creationId xmlns:a16="http://schemas.microsoft.com/office/drawing/2014/main" id="{3C07202D-F234-42C1-9D70-03FFD1AABC51}"/>
              </a:ext>
            </a:extLst>
          </p:cNvPr>
          <p:cNvPicPr>
            <a:picLocks noChangeAspect="1"/>
          </p:cNvPicPr>
          <p:nvPr userDrawn="1"/>
        </p:nvPicPr>
        <p:blipFill>
          <a:blip r:embed="rId8"/>
          <a:stretch>
            <a:fillRect/>
          </a:stretch>
        </p:blipFill>
        <p:spPr>
          <a:xfrm>
            <a:off x="10910316" y="5945959"/>
            <a:ext cx="243840" cy="243840"/>
          </a:xfrm>
          <a:prstGeom prst="rect">
            <a:avLst/>
          </a:prstGeom>
        </p:spPr>
      </p:pic>
      <p:pic>
        <p:nvPicPr>
          <p:cNvPr id="17" name="Picture 16" descr="A picture containing drawing&#10;&#10;Description automatically generated">
            <a:hlinkClick r:id="rId9"/>
            <a:extLst>
              <a:ext uri="{FF2B5EF4-FFF2-40B4-BE49-F238E27FC236}">
                <a16:creationId xmlns:a16="http://schemas.microsoft.com/office/drawing/2014/main" id="{4095B01F-D7C1-43B9-8FCA-54781D3C54F7}"/>
              </a:ext>
            </a:extLst>
          </p:cNvPr>
          <p:cNvPicPr>
            <a:picLocks noChangeAspect="1"/>
          </p:cNvPicPr>
          <p:nvPr userDrawn="1"/>
        </p:nvPicPr>
        <p:blipFill>
          <a:blip r:embed="rId10"/>
          <a:stretch>
            <a:fillRect/>
          </a:stretch>
        </p:blipFill>
        <p:spPr>
          <a:xfrm>
            <a:off x="11334233" y="5945959"/>
            <a:ext cx="243840" cy="243840"/>
          </a:xfrm>
          <a:prstGeom prst="rect">
            <a:avLst/>
          </a:prstGeom>
        </p:spPr>
      </p:pic>
      <p:sp>
        <p:nvSpPr>
          <p:cNvPr id="13" name="Footer Placeholder 11">
            <a:extLst>
              <a:ext uri="{FF2B5EF4-FFF2-40B4-BE49-F238E27FC236}">
                <a16:creationId xmlns:a16="http://schemas.microsoft.com/office/drawing/2014/main" id="{B073FA67-AB6C-4CB0-BB90-9ED24C9094BF}"/>
              </a:ext>
            </a:extLst>
          </p:cNvPr>
          <p:cNvSpPr txBox="1">
            <a:spLocks/>
          </p:cNvSpPr>
          <p:nvPr userDrawn="1"/>
        </p:nvSpPr>
        <p:spPr>
          <a:xfrm>
            <a:off x="620700" y="6381186"/>
            <a:ext cx="4114800" cy="467783"/>
          </a:xfrm>
          <a:prstGeom prst="rect">
            <a:avLst/>
          </a:prstGeom>
        </p:spPr>
        <p:txBody>
          <a:bodyPr vert="horz" lIns="0" tIns="0" rIns="0" bIns="0" rtlCol="0" anchor="ctr" anchorCtr="0"/>
          <a:lstStyle>
            <a:defPPr>
              <a:defRPr lang="en-US"/>
            </a:defPPr>
            <a:lvl1pPr marL="0" algn="l" defTabSz="457200" rtl="0" eaLnBrk="1" latinLnBrk="0" hangingPunct="1">
              <a:defRPr sz="800" kern="1200" cap="all" spc="12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67"/>
              <a:t>Draft and Confidential </a:t>
            </a:r>
          </a:p>
          <a:p>
            <a:endParaRPr lang="en-US" sz="1067"/>
          </a:p>
        </p:txBody>
      </p:sp>
    </p:spTree>
    <p:extLst>
      <p:ext uri="{BB962C8B-B14F-4D97-AF65-F5344CB8AC3E}">
        <p14:creationId xmlns:p14="http://schemas.microsoft.com/office/powerpoint/2010/main" val="1785947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structions">
    <p:bg bwMode="gray">
      <p:bgRef idx="1001">
        <a:schemeClr val="bg1"/>
      </p:bgRef>
    </p:bg>
    <p:spTree>
      <p:nvGrpSpPr>
        <p:cNvPr id="1" name=""/>
        <p:cNvGrpSpPr/>
        <p:nvPr/>
      </p:nvGrpSpPr>
      <p:grpSpPr>
        <a:xfrm>
          <a:off x="0" y="0"/>
          <a:ext cx="0" cy="0"/>
          <a:chOff x="0" y="0"/>
          <a:chExt cx="0" cy="0"/>
        </a:xfrm>
      </p:grpSpPr>
      <p:sp>
        <p:nvSpPr>
          <p:cNvPr id="26" name="Green box - decorative">
            <a:extLst>
              <a:ext uri="{FF2B5EF4-FFF2-40B4-BE49-F238E27FC236}">
                <a16:creationId xmlns:a16="http://schemas.microsoft.com/office/drawing/2014/main" id="{69141F97-BA94-3B45-B71C-24B99CF107C8}"/>
              </a:ext>
              <a:ext uri="{C183D7F6-B498-43B3-948B-1728B52AA6E4}">
                <adec:decorative xmlns:adec="http://schemas.microsoft.com/office/drawing/2017/decorative" val="1"/>
              </a:ext>
            </a:extLst>
          </p:cNvPr>
          <p:cNvSpPr/>
          <p:nvPr userDrawn="1"/>
        </p:nvSpPr>
        <p:spPr bwMode="gray">
          <a:xfrm>
            <a:off x="4751294" y="4255034"/>
            <a:ext cx="7440707" cy="2602967"/>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29" tIns="65314" rIns="130629" bIns="65314" numCol="1" spcCol="0" rtlCol="0" fromWordArt="0" anchor="ctr" anchorCtr="0" forceAA="0" compatLnSpc="1">
            <a:prstTxWarp prst="textNoShape">
              <a:avLst/>
            </a:prstTxWarp>
            <a:noAutofit/>
          </a:bodyPr>
          <a:lstStyle/>
          <a:p>
            <a:pPr algn="ctr"/>
            <a:endParaRPr lang="en-US" sz="2571"/>
          </a:p>
        </p:txBody>
      </p:sp>
      <p:sp>
        <p:nvSpPr>
          <p:cNvPr id="28" name="Blue box - decorative">
            <a:extLst>
              <a:ext uri="{FF2B5EF4-FFF2-40B4-BE49-F238E27FC236}">
                <a16:creationId xmlns:a16="http://schemas.microsoft.com/office/drawing/2014/main" id="{6F01D241-D2A3-BE44-8727-D240655D7B90}"/>
              </a:ext>
              <a:ext uri="{C183D7F6-B498-43B3-948B-1728B52AA6E4}">
                <adec:decorative xmlns:adec="http://schemas.microsoft.com/office/drawing/2017/decorative" val="1"/>
              </a:ext>
            </a:extLst>
          </p:cNvPr>
          <p:cNvSpPr/>
          <p:nvPr userDrawn="1"/>
        </p:nvSpPr>
        <p:spPr bwMode="gray">
          <a:xfrm>
            <a:off x="-1" y="1"/>
            <a:ext cx="4907091" cy="6858001"/>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29" tIns="65314" rIns="130629" bIns="65314" numCol="1" spcCol="0" rtlCol="0" fromWordArt="0" anchor="t" anchorCtr="0" forceAA="0" compatLnSpc="1">
            <a:prstTxWarp prst="textNoShape">
              <a:avLst/>
            </a:prstTxWarp>
            <a:noAutofit/>
          </a:bodyPr>
          <a:lstStyle/>
          <a:p>
            <a:pPr algn="ctr">
              <a:spcBef>
                <a:spcPts val="714"/>
              </a:spcBef>
            </a:pPr>
            <a:endParaRPr lang="en-US" sz="1429">
              <a:solidFill>
                <a:schemeClr val="bg1"/>
              </a:solidFill>
            </a:endParaRPr>
          </a:p>
        </p:txBody>
      </p:sp>
      <p:cxnSp>
        <p:nvCxnSpPr>
          <p:cNvPr id="29" name="Line - decorative">
            <a:extLst>
              <a:ext uri="{FF2B5EF4-FFF2-40B4-BE49-F238E27FC236}">
                <a16:creationId xmlns:a16="http://schemas.microsoft.com/office/drawing/2014/main" id="{584F03C3-392F-DD4D-92F4-1DDD92F3EA71}"/>
              </a:ext>
              <a:ext uri="{C183D7F6-B498-43B3-948B-1728B52AA6E4}">
                <adec:decorative xmlns:adec="http://schemas.microsoft.com/office/drawing/2017/decorative" val="1"/>
              </a:ext>
            </a:extLst>
          </p:cNvPr>
          <p:cNvCxnSpPr>
            <a:cxnSpLocks/>
          </p:cNvCxnSpPr>
          <p:nvPr userDrawn="1"/>
        </p:nvCxnSpPr>
        <p:spPr bwMode="gray">
          <a:xfrm>
            <a:off x="511810" y="3661189"/>
            <a:ext cx="377952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E159C2BD-CEE7-0C4A-88F8-1DD651D69E8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781082" y="1088105"/>
            <a:ext cx="4881752" cy="2745984"/>
          </a:xfrm>
          <a:prstGeom prst="rect">
            <a:avLst/>
          </a:prstGeom>
          <a:ln w="12700">
            <a:solidFill>
              <a:schemeClr val="accent1"/>
            </a:solidFill>
          </a:ln>
        </p:spPr>
      </p:pic>
      <p:grpSp>
        <p:nvGrpSpPr>
          <p:cNvPr id="31" name="Group 30">
            <a:extLst>
              <a:ext uri="{FF2B5EF4-FFF2-40B4-BE49-F238E27FC236}">
                <a16:creationId xmlns:a16="http://schemas.microsoft.com/office/drawing/2014/main" id="{11B75DC3-4DAE-584C-95EF-D2478F9F0707}"/>
              </a:ext>
              <a:ext uri="{C183D7F6-B498-43B3-948B-1728B52AA6E4}">
                <adec:decorative xmlns:adec="http://schemas.microsoft.com/office/drawing/2017/decorative" val="1"/>
              </a:ext>
            </a:extLst>
          </p:cNvPr>
          <p:cNvGrpSpPr/>
          <p:nvPr userDrawn="1"/>
        </p:nvGrpSpPr>
        <p:grpSpPr>
          <a:xfrm>
            <a:off x="12624950" y="4733021"/>
            <a:ext cx="2038747" cy="2124980"/>
            <a:chOff x="6628099" y="3491523"/>
            <a:chExt cx="922919" cy="1282608"/>
          </a:xfrm>
        </p:grpSpPr>
        <p:sp>
          <p:nvSpPr>
            <p:cNvPr id="33" name="Rectangle 32">
              <a:extLst>
                <a:ext uri="{FF2B5EF4-FFF2-40B4-BE49-F238E27FC236}">
                  <a16:creationId xmlns:a16="http://schemas.microsoft.com/office/drawing/2014/main" id="{CD312249-C487-4D43-BCFA-424EC28357E9}"/>
                </a:ext>
              </a:extLst>
            </p:cNvPr>
            <p:cNvSpPr/>
            <p:nvPr userDrawn="1"/>
          </p:nvSpPr>
          <p:spPr bwMode="gray">
            <a:xfrm>
              <a:off x="6628099" y="3491523"/>
              <a:ext cx="922919" cy="1282608"/>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71"/>
            </a:p>
          </p:txBody>
        </p:sp>
        <p:pic>
          <p:nvPicPr>
            <p:cNvPr id="35" name="Picture 34" descr="A screenshot of a cell phone&#10;&#10;Description automatically generated">
              <a:extLst>
                <a:ext uri="{FF2B5EF4-FFF2-40B4-BE49-F238E27FC236}">
                  <a16:creationId xmlns:a16="http://schemas.microsoft.com/office/drawing/2014/main" id="{9C7BF4D8-E9B4-7941-8749-A797346BF335}"/>
                </a:ext>
              </a:extLst>
            </p:cNvPr>
            <p:cNvPicPr>
              <a:picLocks noChangeAspect="1"/>
            </p:cNvPicPr>
            <p:nvPr userDrawn="1"/>
          </p:nvPicPr>
          <p:blipFill>
            <a:blip r:embed="rId3"/>
            <a:stretch>
              <a:fillRect/>
            </a:stretch>
          </p:blipFill>
          <p:spPr>
            <a:xfrm>
              <a:off x="6719447" y="3547322"/>
              <a:ext cx="731520" cy="548640"/>
            </a:xfrm>
            <a:prstGeom prst="rect">
              <a:avLst/>
            </a:prstGeom>
            <a:ln w="12700">
              <a:noFill/>
            </a:ln>
          </p:spPr>
        </p:pic>
        <p:pic>
          <p:nvPicPr>
            <p:cNvPr id="36" name="Picture 35" descr="A screenshot of a cell phone&#10;&#10;Description automatically generated">
              <a:extLst>
                <a:ext uri="{FF2B5EF4-FFF2-40B4-BE49-F238E27FC236}">
                  <a16:creationId xmlns:a16="http://schemas.microsoft.com/office/drawing/2014/main" id="{3652F6DF-4E69-2A46-819C-FB89CFD63EFA}"/>
                </a:ext>
              </a:extLst>
            </p:cNvPr>
            <p:cNvPicPr>
              <a:picLocks noChangeAspect="1"/>
            </p:cNvPicPr>
            <p:nvPr userDrawn="1"/>
          </p:nvPicPr>
          <p:blipFill>
            <a:blip r:embed="rId4"/>
            <a:stretch>
              <a:fillRect/>
            </a:stretch>
          </p:blipFill>
          <p:spPr>
            <a:xfrm>
              <a:off x="6719447" y="4179514"/>
              <a:ext cx="731520" cy="549240"/>
            </a:xfrm>
            <a:prstGeom prst="rect">
              <a:avLst/>
            </a:prstGeom>
          </p:spPr>
        </p:pic>
      </p:grpSp>
      <p:pic>
        <p:nvPicPr>
          <p:cNvPr id="37" name="EAB logo">
            <a:extLst>
              <a:ext uri="{FF2B5EF4-FFF2-40B4-BE49-F238E27FC236}">
                <a16:creationId xmlns:a16="http://schemas.microsoft.com/office/drawing/2014/main" id="{38651B80-A485-194F-90A3-ADAC89D54647}"/>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gray">
          <a:xfrm>
            <a:off x="517075" y="1275866"/>
            <a:ext cx="2369931" cy="682643"/>
          </a:xfrm>
          <a:prstGeom prst="rect">
            <a:avLst/>
          </a:prstGeom>
        </p:spPr>
      </p:pic>
      <p:sp>
        <p:nvSpPr>
          <p:cNvPr id="38" name="Template edition">
            <a:extLst>
              <a:ext uri="{FF2B5EF4-FFF2-40B4-BE49-F238E27FC236}">
                <a16:creationId xmlns:a16="http://schemas.microsoft.com/office/drawing/2014/main" id="{B046A868-0B5F-8749-94E6-E1A7E8EF6507}"/>
              </a:ext>
              <a:ext uri="{C183D7F6-B498-43B3-948B-1728B52AA6E4}">
                <adec:decorative xmlns:adec="http://schemas.microsoft.com/office/drawing/2017/decorative" val="0"/>
              </a:ext>
            </a:extLst>
          </p:cNvPr>
          <p:cNvSpPr/>
          <p:nvPr userDrawn="1"/>
        </p:nvSpPr>
        <p:spPr bwMode="gray">
          <a:xfrm>
            <a:off x="-2" y="1849"/>
            <a:ext cx="12192000" cy="682633"/>
          </a:xfrm>
          <a:prstGeom prst="rect">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91886" tIns="65314" rIns="130629" bIns="65314" numCol="1" spcCol="0" rtlCol="0" fromWordArt="0" anchor="ctr" anchorCtr="0" forceAA="0" compatLnSpc="1">
            <a:prstTxWarp prst="textNoShape">
              <a:avLst/>
            </a:prstTxWarp>
            <a:noAutofit/>
          </a:bodyPr>
          <a:lstStyle/>
          <a:p>
            <a:pPr algn="l">
              <a:spcBef>
                <a:spcPts val="714"/>
              </a:spcBef>
            </a:pPr>
            <a:r>
              <a:rPr lang="en-US" sz="2000" b="1">
                <a:solidFill>
                  <a:schemeClr val="bg1"/>
                </a:solidFill>
              </a:rPr>
              <a:t>October 2020 </a:t>
            </a:r>
            <a:r>
              <a:rPr lang="en-US" sz="2000" b="1" baseline="0">
                <a:solidFill>
                  <a:schemeClr val="bg1"/>
                </a:solidFill>
              </a:rPr>
              <a:t>Edition</a:t>
            </a:r>
            <a:endParaRPr lang="en-US" sz="2000" b="1">
              <a:solidFill>
                <a:schemeClr val="bg1"/>
              </a:solidFill>
            </a:endParaRPr>
          </a:p>
        </p:txBody>
      </p:sp>
      <p:sp>
        <p:nvSpPr>
          <p:cNvPr id="39" name="Slide title">
            <a:extLst>
              <a:ext uri="{FF2B5EF4-FFF2-40B4-BE49-F238E27FC236}">
                <a16:creationId xmlns:a16="http://schemas.microsoft.com/office/drawing/2014/main" id="{8B6E36EB-6E34-134D-B85D-6D5B84C14167}"/>
              </a:ext>
            </a:extLst>
          </p:cNvPr>
          <p:cNvSpPr txBox="1"/>
          <p:nvPr userDrawn="1"/>
        </p:nvSpPr>
        <p:spPr bwMode="gray">
          <a:xfrm>
            <a:off x="503058" y="2458511"/>
            <a:ext cx="3939678" cy="989373"/>
          </a:xfrm>
          <a:prstGeom prst="rect">
            <a:avLst/>
          </a:prstGeom>
          <a:noFill/>
        </p:spPr>
        <p:txBody>
          <a:bodyPr wrap="square" lIns="0" tIns="0" rIns="0" bIns="0" rtlCol="0">
            <a:spAutoFit/>
          </a:bodyPr>
          <a:lstStyle/>
          <a:p>
            <a:pPr algn="l">
              <a:spcBef>
                <a:spcPts val="714"/>
              </a:spcBef>
            </a:pPr>
            <a:r>
              <a:rPr lang="en-US" sz="3572" b="1">
                <a:solidFill>
                  <a:schemeClr val="bg1"/>
                </a:solidFill>
              </a:rPr>
              <a:t>4:3 </a:t>
            </a:r>
            <a:r>
              <a:rPr lang="en-US" sz="2857" b="0">
                <a:solidFill>
                  <a:schemeClr val="bg1"/>
                </a:solidFill>
              </a:rPr>
              <a:t>On-screen Template </a:t>
            </a:r>
            <a:r>
              <a:rPr lang="en-US" sz="1571" b="0">
                <a:solidFill>
                  <a:schemeClr val="bg1"/>
                </a:solidFill>
              </a:rPr>
              <a:t>(7"x5.25")</a:t>
            </a:r>
            <a:endParaRPr lang="en-US" sz="2857" b="0">
              <a:solidFill>
                <a:schemeClr val="bg1"/>
              </a:solidFill>
            </a:endParaRPr>
          </a:p>
        </p:txBody>
      </p:sp>
      <p:sp>
        <p:nvSpPr>
          <p:cNvPr id="40" name="Bullets">
            <a:extLst>
              <a:ext uri="{FF2B5EF4-FFF2-40B4-BE49-F238E27FC236}">
                <a16:creationId xmlns:a16="http://schemas.microsoft.com/office/drawing/2014/main" id="{AF9E8993-6E1B-1C4C-97DD-96514B3C7138}"/>
              </a:ext>
            </a:extLst>
          </p:cNvPr>
          <p:cNvSpPr txBox="1"/>
          <p:nvPr userDrawn="1"/>
        </p:nvSpPr>
        <p:spPr bwMode="gray">
          <a:xfrm>
            <a:off x="529167" y="3898893"/>
            <a:ext cx="3848756" cy="1846788"/>
          </a:xfrm>
          <a:prstGeom prst="rect">
            <a:avLst/>
          </a:prstGeom>
          <a:noFill/>
        </p:spPr>
        <p:txBody>
          <a:bodyPr wrap="square" lIns="0" tIns="0" rIns="0" bIns="0" rtlCol="0">
            <a:spAutoFit/>
          </a:bodyPr>
          <a:lstStyle/>
          <a:p>
            <a:pPr marL="0" indent="0">
              <a:spcBef>
                <a:spcPts val="571"/>
              </a:spcBef>
              <a:buFont typeface="Arial" panose="020B0604020202020204" pitchFamily="34" charset="0"/>
              <a:buNone/>
            </a:pPr>
            <a:r>
              <a:rPr lang="pt-BR" sz="1286" b="1">
                <a:solidFill>
                  <a:schemeClr val="bg1"/>
                </a:solidFill>
              </a:rPr>
              <a:t>All projected presentations:</a:t>
            </a:r>
          </a:p>
          <a:p>
            <a:pPr marL="328847" lvl="0" indent="-161022">
              <a:spcBef>
                <a:spcPts val="571"/>
              </a:spcBef>
              <a:buFont typeface="Arial" panose="020B0604020202020204" pitchFamily="34" charset="0"/>
              <a:buChar char="•"/>
            </a:pPr>
            <a:r>
              <a:rPr lang="en-US" sz="1286">
                <a:solidFill>
                  <a:schemeClr val="bg1"/>
                </a:solidFill>
              </a:rPr>
              <a:t>Partner meetings</a:t>
            </a:r>
          </a:p>
          <a:p>
            <a:pPr marL="328847" lvl="0" indent="-161022">
              <a:spcBef>
                <a:spcPts val="571"/>
              </a:spcBef>
              <a:buFont typeface="Arial" panose="020B0604020202020204" pitchFamily="34" charset="0"/>
              <a:buChar char="•"/>
            </a:pPr>
            <a:r>
              <a:rPr lang="en-US" sz="1286">
                <a:solidFill>
                  <a:schemeClr val="bg1"/>
                </a:solidFill>
              </a:rPr>
              <a:t>Conferences</a:t>
            </a:r>
          </a:p>
          <a:p>
            <a:pPr marL="328847" lvl="0" indent="-161022">
              <a:spcBef>
                <a:spcPts val="571"/>
              </a:spcBef>
              <a:buFont typeface="Arial" panose="020B0604020202020204" pitchFamily="34" charset="0"/>
              <a:buChar char="•"/>
            </a:pPr>
            <a:r>
              <a:rPr lang="en-US" sz="1286">
                <a:solidFill>
                  <a:schemeClr val="bg1"/>
                </a:solidFill>
              </a:rPr>
              <a:t>Roundtables</a:t>
            </a:r>
          </a:p>
          <a:p>
            <a:pPr marL="328847" lvl="0" indent="-161022">
              <a:spcBef>
                <a:spcPts val="571"/>
              </a:spcBef>
              <a:buFont typeface="Arial" panose="020B0604020202020204" pitchFamily="34" charset="0"/>
              <a:buChar char="•"/>
            </a:pPr>
            <a:r>
              <a:rPr lang="en-US" sz="1286" err="1">
                <a:solidFill>
                  <a:schemeClr val="bg1"/>
                </a:solidFill>
              </a:rPr>
              <a:t>Onsites</a:t>
            </a:r>
            <a:endParaRPr lang="en-US" sz="1286">
              <a:solidFill>
                <a:schemeClr val="bg1"/>
              </a:solidFill>
            </a:endParaRPr>
          </a:p>
          <a:p>
            <a:pPr marL="328847" marR="0" lvl="0" indent="-161022" algn="l" defTabSz="768111" rtl="0" eaLnBrk="1" fontAlgn="auto" latinLnBrk="0" hangingPunct="1">
              <a:lnSpc>
                <a:spcPct val="100000"/>
              </a:lnSpc>
              <a:spcBef>
                <a:spcPts val="571"/>
              </a:spcBef>
              <a:spcAft>
                <a:spcPts val="0"/>
              </a:spcAft>
              <a:buClrTx/>
              <a:buSzTx/>
              <a:buFont typeface="Arial" panose="020B0604020202020204" pitchFamily="34" charset="0"/>
              <a:buChar char="•"/>
              <a:tabLst/>
              <a:defRPr/>
            </a:pPr>
            <a:r>
              <a:rPr lang="en-US" sz="1286" err="1">
                <a:solidFill>
                  <a:schemeClr val="bg1"/>
                </a:solidFill>
              </a:rPr>
              <a:t>Webconferences</a:t>
            </a:r>
            <a:endParaRPr lang="en-US" sz="1286">
              <a:solidFill>
                <a:schemeClr val="bg1"/>
              </a:solidFill>
            </a:endParaRPr>
          </a:p>
          <a:p>
            <a:pPr marL="328847" marR="0" lvl="0" indent="-161022" algn="l" defTabSz="768111" rtl="0" eaLnBrk="1" fontAlgn="auto" latinLnBrk="0" hangingPunct="1">
              <a:lnSpc>
                <a:spcPct val="100000"/>
              </a:lnSpc>
              <a:spcBef>
                <a:spcPts val="571"/>
              </a:spcBef>
              <a:spcAft>
                <a:spcPts val="0"/>
              </a:spcAft>
              <a:buClrTx/>
              <a:buSzTx/>
              <a:buFont typeface="Arial" panose="020B0604020202020204" pitchFamily="34" charset="0"/>
              <a:buChar char="•"/>
              <a:tabLst/>
              <a:defRPr/>
            </a:pPr>
            <a:r>
              <a:rPr lang="en-US" sz="1286">
                <a:solidFill>
                  <a:schemeClr val="bg1"/>
                </a:solidFill>
              </a:rPr>
              <a:t>Internal meetings</a:t>
            </a:r>
          </a:p>
        </p:txBody>
      </p:sp>
      <p:sp>
        <p:nvSpPr>
          <p:cNvPr id="41" name="Save time">
            <a:extLst>
              <a:ext uri="{FF2B5EF4-FFF2-40B4-BE49-F238E27FC236}">
                <a16:creationId xmlns:a16="http://schemas.microsoft.com/office/drawing/2014/main" id="{2637498F-C29D-FC4C-A392-4D34E2D3F078}"/>
              </a:ext>
            </a:extLst>
          </p:cNvPr>
          <p:cNvSpPr txBox="1"/>
          <p:nvPr userDrawn="1"/>
        </p:nvSpPr>
        <p:spPr bwMode="gray">
          <a:xfrm>
            <a:off x="5850319" y="4580239"/>
            <a:ext cx="5555278" cy="1542602"/>
          </a:xfrm>
          <a:prstGeom prst="rect">
            <a:avLst/>
          </a:prstGeom>
          <a:noFill/>
        </p:spPr>
        <p:txBody>
          <a:bodyPr wrap="square" lIns="0" tIns="0" rIns="0" bIns="0" rtlCol="0">
            <a:spAutoFit/>
          </a:bodyPr>
          <a:lstStyle/>
          <a:p>
            <a:pPr marL="0" indent="0" algn="l">
              <a:spcBef>
                <a:spcPts val="1286"/>
              </a:spcBef>
              <a:buFont typeface="Arial" panose="020B0604020202020204" pitchFamily="34" charset="0"/>
              <a:buNone/>
            </a:pPr>
            <a:r>
              <a:rPr lang="en-US" sz="2000" b="1">
                <a:solidFill>
                  <a:schemeClr val="bg1"/>
                </a:solidFill>
              </a:rPr>
              <a:t>SAVE TIME: </a:t>
            </a:r>
            <a:r>
              <a:rPr lang="en-US" sz="2000" b="0">
                <a:solidFill>
                  <a:schemeClr val="bg1"/>
                </a:solidFill>
              </a:rPr>
              <a:t>Use the Graphic and Layout Guide (GLG)!</a:t>
            </a:r>
          </a:p>
          <a:p>
            <a:pPr marL="0" marR="0" lvl="0" indent="0" algn="l" defTabSz="768111" rtl="0" eaLnBrk="1" fontAlgn="auto" latinLnBrk="0" hangingPunct="1">
              <a:lnSpc>
                <a:spcPct val="100000"/>
              </a:lnSpc>
              <a:spcBef>
                <a:spcPts val="1286"/>
              </a:spcBef>
              <a:spcAft>
                <a:spcPts val="0"/>
              </a:spcAft>
              <a:buClrTx/>
              <a:buSzTx/>
              <a:buFont typeface="Arial" panose="020B0604020202020204" pitchFamily="34" charset="0"/>
              <a:buNone/>
              <a:tabLst/>
              <a:defRPr/>
            </a:pPr>
            <a:r>
              <a:rPr kumimoji="0" lang="en-US" sz="1286" b="0" i="0" u="none" strike="noStrike" kern="1200" cap="none" spc="0" normalizeH="0" baseline="0" noProof="0">
                <a:ln>
                  <a:noFill/>
                </a:ln>
                <a:solidFill>
                  <a:srgbClr val="FFFFFF"/>
                </a:solidFill>
                <a:effectLst/>
                <a:uLnTx/>
                <a:uFillTx/>
                <a:latin typeface="+mn-lt"/>
                <a:ea typeface="+mn-ea"/>
                <a:cs typeface="+mn-cs"/>
              </a:rPr>
              <a:t>Never design from scratch again. Find hundreds of pre-formatted graphics and full layouts to copy into your file and edit as needed. </a:t>
            </a:r>
          </a:p>
          <a:p>
            <a:pPr marL="0" marR="0" lvl="0" indent="0" algn="l" defTabSz="768111" rtl="0" eaLnBrk="1" fontAlgn="auto" latinLnBrk="0" hangingPunct="1">
              <a:lnSpc>
                <a:spcPct val="100000"/>
              </a:lnSpc>
              <a:spcBef>
                <a:spcPts val="1286"/>
              </a:spcBef>
              <a:spcAft>
                <a:spcPts val="0"/>
              </a:spcAft>
              <a:buClrTx/>
              <a:buSzTx/>
              <a:buFont typeface="Arial" panose="020B0604020202020204" pitchFamily="34" charset="0"/>
              <a:buNone/>
              <a:tabLst/>
              <a:defRPr/>
            </a:pPr>
            <a:r>
              <a:rPr kumimoji="0" lang="en-US" sz="1286" b="1" i="0" u="none" strike="noStrike" kern="1200" cap="none" spc="0" normalizeH="0" baseline="0" noProof="0">
                <a:ln>
                  <a:noFill/>
                </a:ln>
                <a:solidFill>
                  <a:srgbClr val="FFFFFF"/>
                </a:solidFill>
                <a:effectLst/>
                <a:uLnTx/>
                <a:uFillTx/>
                <a:latin typeface="+mn-lt"/>
                <a:ea typeface="+mn-ea"/>
                <a:cs typeface="+mn-cs"/>
              </a:rPr>
              <a:t>GLG Location:</a:t>
            </a:r>
            <a:r>
              <a:rPr kumimoji="0" lang="en-US" sz="1286" b="0" i="0" u="none" strike="noStrike" kern="1200" cap="none" spc="0" normalizeH="0" baseline="0" noProof="0">
                <a:ln>
                  <a:noFill/>
                </a:ln>
                <a:solidFill>
                  <a:srgbClr val="FFFFFF"/>
                </a:solidFill>
                <a:effectLst/>
                <a:uLnTx/>
                <a:uFillTx/>
                <a:latin typeface="+mn-lt"/>
                <a:ea typeface="+mn-ea"/>
                <a:cs typeface="+mn-cs"/>
              </a:rPr>
              <a:t> eab.box.com/v/EAB-Branding-Templates-Imagery</a:t>
            </a:r>
          </a:p>
        </p:txBody>
      </p:sp>
      <p:sp>
        <p:nvSpPr>
          <p:cNvPr id="42" name="Print format">
            <a:extLst>
              <a:ext uri="{FF2B5EF4-FFF2-40B4-BE49-F238E27FC236}">
                <a16:creationId xmlns:a16="http://schemas.microsoft.com/office/drawing/2014/main" id="{DAC15DC9-D5C8-674A-B9B0-FB53D7A5469B}"/>
              </a:ext>
              <a:ext uri="{C183D7F6-B498-43B3-948B-1728B52AA6E4}">
                <adec:decorative xmlns:adec="http://schemas.microsoft.com/office/drawing/2017/decorative" val="0"/>
              </a:ext>
            </a:extLst>
          </p:cNvPr>
          <p:cNvSpPr txBox="1"/>
          <p:nvPr userDrawn="1"/>
        </p:nvSpPr>
        <p:spPr bwMode="gray">
          <a:xfrm>
            <a:off x="12624951" y="3826344"/>
            <a:ext cx="2256238" cy="857414"/>
          </a:xfrm>
          <a:prstGeom prst="rect">
            <a:avLst/>
          </a:prstGeom>
          <a:noFill/>
        </p:spPr>
        <p:txBody>
          <a:bodyPr wrap="square" lIns="0" tIns="0" rIns="0" bIns="0" rtlCol="0">
            <a:spAutoFit/>
          </a:bodyPr>
          <a:lstStyle/>
          <a:p>
            <a:pPr marL="0" marR="0" lvl="0" indent="0" algn="l" defTabSz="768111" rtl="0" eaLnBrk="1" fontAlgn="auto" latinLnBrk="0" hangingPunct="1">
              <a:lnSpc>
                <a:spcPct val="100000"/>
              </a:lnSpc>
              <a:spcBef>
                <a:spcPts val="0"/>
              </a:spcBef>
              <a:spcAft>
                <a:spcPts val="0"/>
              </a:spcAft>
              <a:buClrTx/>
              <a:buSzTx/>
              <a:buFont typeface="Arial" pitchFamily="34" charset="0"/>
              <a:buNone/>
              <a:tabLst/>
              <a:defRPr/>
            </a:pPr>
            <a:r>
              <a:rPr kumimoji="0" lang="en-US" sz="1714" b="1" i="0" u="none" strike="noStrike" kern="1200" cap="none" spc="0" normalizeH="0" baseline="0" noProof="0">
                <a:ln>
                  <a:noFill/>
                </a:ln>
                <a:solidFill>
                  <a:srgbClr val="009900"/>
                </a:solidFill>
                <a:effectLst/>
                <a:uLnTx/>
                <a:uFillTx/>
                <a:latin typeface="Arial" panose="020B0604020202020204" pitchFamily="34" charset="0"/>
                <a:ea typeface="+mn-ea"/>
                <a:cs typeface="Arial" panose="020B0604020202020204" pitchFamily="34" charset="0"/>
              </a:rPr>
              <a:t>Print format:</a:t>
            </a:r>
          </a:p>
          <a:p>
            <a:pPr marL="0" marR="0" lvl="0" indent="0" algn="l" defTabSz="768111" rtl="0" eaLnBrk="1" fontAlgn="auto" latinLnBrk="0" hangingPunct="1">
              <a:lnSpc>
                <a:spcPct val="100000"/>
              </a:lnSpc>
              <a:spcBef>
                <a:spcPts val="0"/>
              </a:spcBef>
              <a:spcAft>
                <a:spcPts val="0"/>
              </a:spcAft>
              <a:buClrTx/>
              <a:buSzTx/>
              <a:buFont typeface="Arial" pitchFamily="34" charset="0"/>
              <a:buNone/>
              <a:tabLst/>
              <a:defRPr/>
            </a:pPr>
            <a:r>
              <a:rPr kumimoji="0" lang="en-US" sz="1286" b="0" i="0" u="none" strike="noStrike" kern="1200" cap="none" spc="0" normalizeH="0" baseline="0" noProof="0">
                <a:ln>
                  <a:noFill/>
                </a:ln>
                <a:solidFill>
                  <a:srgbClr val="009900"/>
                </a:solidFill>
                <a:effectLst/>
                <a:uLnTx/>
                <a:uFillTx/>
                <a:latin typeface="Arial" panose="020B0604020202020204" pitchFamily="34" charset="0"/>
                <a:ea typeface="+mn-ea"/>
                <a:cs typeface="Arial" panose="020B0604020202020204" pitchFamily="34" charset="0"/>
              </a:rPr>
              <a:t>These are 7"x5.25" and print two per page in portrait orientation.</a:t>
            </a:r>
          </a:p>
        </p:txBody>
      </p:sp>
      <p:sp>
        <p:nvSpPr>
          <p:cNvPr id="43" name="Need help">
            <a:extLst>
              <a:ext uri="{FF2B5EF4-FFF2-40B4-BE49-F238E27FC236}">
                <a16:creationId xmlns:a16="http://schemas.microsoft.com/office/drawing/2014/main" id="{9FB5F289-73CC-E648-8B33-D1F2BFEF9881}"/>
              </a:ext>
            </a:extLst>
          </p:cNvPr>
          <p:cNvSpPr txBox="1">
            <a:spLocks/>
          </p:cNvSpPr>
          <p:nvPr userDrawn="1"/>
        </p:nvSpPr>
        <p:spPr bwMode="gray">
          <a:xfrm>
            <a:off x="529167" y="6102991"/>
            <a:ext cx="4422766" cy="395749"/>
          </a:xfrm>
          <a:prstGeom prst="rect">
            <a:avLst/>
          </a:prstGeom>
        </p:spPr>
        <p:txBody>
          <a:bodyPr vert="horz" wrap="square" lIns="0" tIns="0" rIns="0" bIns="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lgn="l">
              <a:spcBef>
                <a:spcPts val="3429"/>
              </a:spcBef>
              <a:buNone/>
            </a:pPr>
            <a:r>
              <a:rPr lang="en-US" sz="1286" b="1">
                <a:solidFill>
                  <a:schemeClr val="bg1"/>
                </a:solidFill>
              </a:rPr>
              <a:t>Need help or 16:9 format? </a:t>
            </a:r>
            <a:br>
              <a:rPr lang="en-US" sz="1286" b="1">
                <a:solidFill>
                  <a:schemeClr val="bg1"/>
                </a:solidFill>
              </a:rPr>
            </a:br>
            <a:r>
              <a:rPr lang="en-US" sz="1286" b="0">
                <a:solidFill>
                  <a:schemeClr val="bg1"/>
                </a:solidFill>
              </a:rPr>
              <a:t>Email DSS-Requests@eab.com</a:t>
            </a:r>
          </a:p>
        </p:txBody>
      </p:sp>
      <p:sp>
        <p:nvSpPr>
          <p:cNvPr id="44" name="TextBox 43">
            <a:extLst>
              <a:ext uri="{FF2B5EF4-FFF2-40B4-BE49-F238E27FC236}">
                <a16:creationId xmlns:a16="http://schemas.microsoft.com/office/drawing/2014/main" id="{EF6D6EF5-78BA-D04B-B4AF-B43C92BA0D73}"/>
              </a:ext>
            </a:extLst>
          </p:cNvPr>
          <p:cNvSpPr txBox="1"/>
          <p:nvPr userDrawn="1"/>
        </p:nvSpPr>
        <p:spPr>
          <a:xfrm>
            <a:off x="6662623" y="143459"/>
            <a:ext cx="5118670" cy="395749"/>
          </a:xfrm>
          <a:prstGeom prst="rect">
            <a:avLst/>
          </a:prstGeom>
          <a:noFill/>
        </p:spPr>
        <p:txBody>
          <a:bodyPr wrap="square" lIns="0" tIns="0" rIns="0" bIns="0" rtlCol="0">
            <a:spAutoFit/>
          </a:bodyPr>
          <a:lstStyle/>
          <a:p>
            <a:pPr>
              <a:spcBef>
                <a:spcPts val="286"/>
              </a:spcBef>
            </a:pPr>
            <a:r>
              <a:rPr lang="en-US" sz="1286" b="1">
                <a:solidFill>
                  <a:schemeClr val="bg1"/>
                </a:solidFill>
              </a:rPr>
              <a:t>Main edits: </a:t>
            </a:r>
            <a:r>
              <a:rPr lang="en-US" sz="1286">
                <a:solidFill>
                  <a:schemeClr val="bg1"/>
                </a:solidFill>
              </a:rPr>
              <a:t>EAB in-brief numbers, COVID-19 hot topics, back cover includes Chicago</a:t>
            </a:r>
          </a:p>
        </p:txBody>
      </p:sp>
      <p:sp>
        <p:nvSpPr>
          <p:cNvPr id="45" name="TextBox 44">
            <a:extLst>
              <a:ext uri="{FF2B5EF4-FFF2-40B4-BE49-F238E27FC236}">
                <a16:creationId xmlns:a16="http://schemas.microsoft.com/office/drawing/2014/main" id="{6AAA4475-85B1-4546-8B7B-FB1D32161E07}"/>
              </a:ext>
              <a:ext uri="{C183D7F6-B498-43B3-948B-1728B52AA6E4}">
                <adec:decorative xmlns:adec="http://schemas.microsoft.com/office/drawing/2017/decorative" val="1"/>
              </a:ext>
            </a:extLst>
          </p:cNvPr>
          <p:cNvSpPr txBox="1"/>
          <p:nvPr userDrawn="1"/>
        </p:nvSpPr>
        <p:spPr bwMode="gray">
          <a:xfrm>
            <a:off x="5132940" y="1056579"/>
            <a:ext cx="1129552" cy="395749"/>
          </a:xfrm>
          <a:prstGeom prst="rect">
            <a:avLst/>
          </a:prstGeom>
          <a:noFill/>
        </p:spPr>
        <p:txBody>
          <a:bodyPr wrap="square" lIns="0" tIns="0" rIns="0" bIns="0" rtlCol="0">
            <a:spAutoFit/>
          </a:bodyPr>
          <a:lstStyle/>
          <a:p>
            <a:pPr algn="r">
              <a:spcBef>
                <a:spcPts val="714"/>
              </a:spcBef>
            </a:pPr>
            <a:r>
              <a:rPr lang="en-US" sz="1286" b="0">
                <a:solidFill>
                  <a:schemeClr val="tx1"/>
                </a:solidFill>
              </a:rPr>
              <a:t>New dark header</a:t>
            </a:r>
          </a:p>
        </p:txBody>
      </p:sp>
      <p:sp>
        <p:nvSpPr>
          <p:cNvPr id="46" name="Isosceles Triangle 14">
            <a:extLst>
              <a:ext uri="{FF2B5EF4-FFF2-40B4-BE49-F238E27FC236}">
                <a16:creationId xmlns:a16="http://schemas.microsoft.com/office/drawing/2014/main" id="{1298C94F-699A-D045-AE15-770FC5F939F1}"/>
              </a:ext>
              <a:ext uri="{C183D7F6-B498-43B3-948B-1728B52AA6E4}">
                <adec:decorative xmlns:adec="http://schemas.microsoft.com/office/drawing/2017/decorative" val="1"/>
              </a:ext>
            </a:extLst>
          </p:cNvPr>
          <p:cNvSpPr/>
          <p:nvPr userDrawn="1"/>
        </p:nvSpPr>
        <p:spPr bwMode="gray">
          <a:xfrm rot="19800000">
            <a:off x="6290690" y="1113726"/>
            <a:ext cx="338670" cy="21896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29" tIns="65314" rIns="130629" bIns="65314" numCol="1" spcCol="0" rtlCol="0" fromWordArt="0" anchor="ctr" anchorCtr="0" forceAA="0" compatLnSpc="1">
            <a:prstTxWarp prst="textNoShape">
              <a:avLst/>
            </a:prstTxWarp>
            <a:noAutofit/>
          </a:bodyPr>
          <a:lstStyle/>
          <a:p>
            <a:pPr algn="ctr"/>
            <a:endParaRPr lang="en-US" sz="2571"/>
          </a:p>
        </p:txBody>
      </p:sp>
    </p:spTree>
    <p:custDataLst>
      <p:tags r:id="rId1"/>
    </p:custDataLst>
    <p:extLst>
      <p:ext uri="{BB962C8B-B14F-4D97-AF65-F5344CB8AC3E}">
        <p14:creationId xmlns:p14="http://schemas.microsoft.com/office/powerpoint/2010/main" val="28380525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structions 2">
    <p:bg bwMode="gray">
      <p:bgRef idx="1001">
        <a:schemeClr val="bg1"/>
      </p:bgRef>
    </p:bg>
    <p:spTree>
      <p:nvGrpSpPr>
        <p:cNvPr id="1" name=""/>
        <p:cNvGrpSpPr/>
        <p:nvPr/>
      </p:nvGrpSpPr>
      <p:grpSpPr>
        <a:xfrm>
          <a:off x="0" y="0"/>
          <a:ext cx="0" cy="0"/>
          <a:chOff x="0" y="0"/>
          <a:chExt cx="0" cy="0"/>
        </a:xfrm>
      </p:grpSpPr>
      <p:sp>
        <p:nvSpPr>
          <p:cNvPr id="34" name="Template edition"/>
          <p:cNvSpPr/>
          <p:nvPr userDrawn="1"/>
        </p:nvSpPr>
        <p:spPr bwMode="gray">
          <a:xfrm>
            <a:off x="0" y="-1"/>
            <a:ext cx="12192000" cy="682633"/>
          </a:xfrm>
          <a:prstGeom prst="rect">
            <a:avLst/>
          </a:prstGeom>
          <a:solidFill>
            <a:srgbClr val="0099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91886" tIns="65314" rIns="130629" bIns="65314" numCol="1" spcCol="0" rtlCol="0" fromWordArt="0" anchor="ctr" anchorCtr="0" forceAA="0" compatLnSpc="1">
            <a:prstTxWarp prst="textNoShape">
              <a:avLst/>
            </a:prstTxWarp>
            <a:noAutofit/>
          </a:bodyPr>
          <a:lstStyle/>
          <a:p>
            <a:pPr algn="ctr">
              <a:spcBef>
                <a:spcPts val="714"/>
              </a:spcBef>
            </a:pPr>
            <a:r>
              <a:rPr lang="en-US" sz="2000" b="1">
                <a:solidFill>
                  <a:schemeClr val="bg1"/>
                </a:solidFill>
              </a:rPr>
              <a:t>Top Two 2020</a:t>
            </a:r>
            <a:r>
              <a:rPr lang="en-US" sz="2000" b="1" baseline="0">
                <a:solidFill>
                  <a:schemeClr val="bg1"/>
                </a:solidFill>
              </a:rPr>
              <a:t> New Template Branding Rules </a:t>
            </a:r>
            <a:endParaRPr lang="en-US" sz="2000" b="1">
              <a:solidFill>
                <a:schemeClr val="bg1"/>
              </a:solidFill>
            </a:endParaRPr>
          </a:p>
        </p:txBody>
      </p:sp>
      <p:sp>
        <p:nvSpPr>
          <p:cNvPr id="33" name="TextBox 32">
            <a:extLst>
              <a:ext uri="{FF2B5EF4-FFF2-40B4-BE49-F238E27FC236}">
                <a16:creationId xmlns:a16="http://schemas.microsoft.com/office/drawing/2014/main" id="{F2462B22-1A04-8E47-9889-DD59E90F49AF}"/>
              </a:ext>
            </a:extLst>
          </p:cNvPr>
          <p:cNvSpPr txBox="1"/>
          <p:nvPr userDrawn="1"/>
        </p:nvSpPr>
        <p:spPr bwMode="gray">
          <a:xfrm>
            <a:off x="1290079" y="999676"/>
            <a:ext cx="4598562" cy="219932"/>
          </a:xfrm>
          <a:prstGeom prst="rect">
            <a:avLst/>
          </a:prstGeom>
          <a:noFill/>
        </p:spPr>
        <p:txBody>
          <a:bodyPr vert="horz" wrap="square" lIns="0" tIns="0" rIns="0" bIns="0" rtlCol="0">
            <a:spAutoFit/>
          </a:bodyPr>
          <a:lstStyle/>
          <a:p>
            <a:pPr>
              <a:spcBef>
                <a:spcPts val="714"/>
              </a:spcBef>
            </a:pPr>
            <a:r>
              <a:rPr lang="en-US" sz="1429" b="1"/>
              <a:t>Color Usage</a:t>
            </a:r>
          </a:p>
        </p:txBody>
      </p:sp>
      <p:grpSp>
        <p:nvGrpSpPr>
          <p:cNvPr id="35" name="Group 34">
            <a:extLst>
              <a:ext uri="{FF2B5EF4-FFF2-40B4-BE49-F238E27FC236}">
                <a16:creationId xmlns:a16="http://schemas.microsoft.com/office/drawing/2014/main" id="{B513D5A8-E466-9841-84D3-328ED923472D}"/>
              </a:ext>
            </a:extLst>
          </p:cNvPr>
          <p:cNvGrpSpPr/>
          <p:nvPr userDrawn="1"/>
        </p:nvGrpSpPr>
        <p:grpSpPr bwMode="gray">
          <a:xfrm>
            <a:off x="526996" y="3396562"/>
            <a:ext cx="572579" cy="439672"/>
            <a:chOff x="553145" y="2965876"/>
            <a:chExt cx="300604" cy="307770"/>
          </a:xfrm>
        </p:grpSpPr>
        <p:sp>
          <p:nvSpPr>
            <p:cNvPr id="38" name="Oval 37">
              <a:extLst>
                <a:ext uri="{FF2B5EF4-FFF2-40B4-BE49-F238E27FC236}">
                  <a16:creationId xmlns:a16="http://schemas.microsoft.com/office/drawing/2014/main" id="{E85ED91A-AA14-F84D-A67E-59B97F06EC98}"/>
                </a:ext>
              </a:extLst>
            </p:cNvPr>
            <p:cNvSpPr>
              <a:spLocks noChangeAspect="1"/>
            </p:cNvSpPr>
            <p:nvPr/>
          </p:nvSpPr>
          <p:spPr bwMode="gray">
            <a:xfrm>
              <a:off x="553145" y="2971410"/>
              <a:ext cx="300604" cy="3006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71"/>
            </a:p>
          </p:txBody>
        </p:sp>
        <p:sp>
          <p:nvSpPr>
            <p:cNvPr id="37" name="TextBox 36">
              <a:extLst>
                <a:ext uri="{FF2B5EF4-FFF2-40B4-BE49-F238E27FC236}">
                  <a16:creationId xmlns:a16="http://schemas.microsoft.com/office/drawing/2014/main" id="{7A80FFC2-33A3-444B-B5A0-DAE150414B56}"/>
                </a:ext>
              </a:extLst>
            </p:cNvPr>
            <p:cNvSpPr txBox="1"/>
            <p:nvPr/>
          </p:nvSpPr>
          <p:spPr bwMode="gray">
            <a:xfrm>
              <a:off x="635259" y="2965876"/>
              <a:ext cx="166194" cy="307770"/>
            </a:xfrm>
            <a:prstGeom prst="rect">
              <a:avLst/>
            </a:prstGeom>
            <a:noFill/>
          </p:spPr>
          <p:txBody>
            <a:bodyPr wrap="square" lIns="0" tIns="0" rIns="0" bIns="0" rtlCol="0">
              <a:spAutoFit/>
            </a:bodyPr>
            <a:lstStyle/>
            <a:p>
              <a:pPr>
                <a:spcBef>
                  <a:spcPts val="714"/>
                </a:spcBef>
              </a:pPr>
              <a:r>
                <a:rPr lang="en-US" sz="2857">
                  <a:solidFill>
                    <a:schemeClr val="bg1"/>
                  </a:solidFill>
                  <a:latin typeface="+mj-lt"/>
                </a:rPr>
                <a:t>2</a:t>
              </a:r>
            </a:p>
          </p:txBody>
        </p:sp>
      </p:grpSp>
      <p:sp>
        <p:nvSpPr>
          <p:cNvPr id="40" name="TextBox 39">
            <a:extLst>
              <a:ext uri="{FF2B5EF4-FFF2-40B4-BE49-F238E27FC236}">
                <a16:creationId xmlns:a16="http://schemas.microsoft.com/office/drawing/2014/main" id="{06B508DA-2C3C-7F46-8A41-B0EE8B10A9AC}"/>
              </a:ext>
            </a:extLst>
          </p:cNvPr>
          <p:cNvSpPr txBox="1"/>
          <p:nvPr userDrawn="1"/>
        </p:nvSpPr>
        <p:spPr bwMode="gray">
          <a:xfrm>
            <a:off x="1290078" y="3506477"/>
            <a:ext cx="10198084" cy="219932"/>
          </a:xfrm>
          <a:prstGeom prst="rect">
            <a:avLst/>
          </a:prstGeom>
          <a:noFill/>
        </p:spPr>
        <p:txBody>
          <a:bodyPr vert="horz" wrap="square" lIns="0" tIns="0" rIns="0" bIns="0" rtlCol="0">
            <a:spAutoFit/>
          </a:bodyPr>
          <a:lstStyle/>
          <a:p>
            <a:pPr>
              <a:spcBef>
                <a:spcPts val="714"/>
              </a:spcBef>
            </a:pPr>
            <a:r>
              <a:rPr lang="en-US" sz="1429" b="1"/>
              <a:t>EAB Chart Templates Populate Dark to Light </a:t>
            </a:r>
            <a:r>
              <a:rPr lang="en-US" sz="1429" b="0"/>
              <a:t>(see call to action for more info)</a:t>
            </a:r>
            <a:endParaRPr lang="en-US" sz="1429" b="1"/>
          </a:p>
        </p:txBody>
      </p:sp>
      <p:sp>
        <p:nvSpPr>
          <p:cNvPr id="8" name="TextBox 7">
            <a:extLst>
              <a:ext uri="{FF2B5EF4-FFF2-40B4-BE49-F238E27FC236}">
                <a16:creationId xmlns:a16="http://schemas.microsoft.com/office/drawing/2014/main" id="{E5974EE7-8C1A-F040-9B99-B79D59BE88CC}"/>
              </a:ext>
            </a:extLst>
          </p:cNvPr>
          <p:cNvSpPr txBox="1"/>
          <p:nvPr userDrawn="1"/>
        </p:nvSpPr>
        <p:spPr>
          <a:xfrm>
            <a:off x="5294851" y="1678321"/>
            <a:ext cx="2808446" cy="881267"/>
          </a:xfrm>
          <a:prstGeom prst="rect">
            <a:avLst/>
          </a:prstGeom>
          <a:noFill/>
        </p:spPr>
        <p:txBody>
          <a:bodyPr wrap="square" lIns="0" tIns="0" rIns="0" bIns="0" rtlCol="0">
            <a:spAutoFit/>
          </a:bodyPr>
          <a:lstStyle/>
          <a:p>
            <a:pPr marL="163289" marR="0" lvl="0" indent="-163289" algn="l" defTabSz="768111" rtl="0" eaLnBrk="1" fontAlgn="auto" latinLnBrk="0" hangingPunct="1">
              <a:lnSpc>
                <a:spcPct val="100000"/>
              </a:lnSpc>
              <a:spcBef>
                <a:spcPts val="714"/>
              </a:spcBef>
              <a:spcAft>
                <a:spcPts val="0"/>
              </a:spcAft>
              <a:buClrTx/>
              <a:buSzTx/>
              <a:buFont typeface="Arial" panose="020B0604020202020204" pitchFamily="34" charset="0"/>
              <a:buChar char="•"/>
              <a:tabLst/>
              <a:defRPr/>
            </a:pPr>
            <a:r>
              <a:rPr lang="en-US" sz="1286"/>
              <a:t>Only use 7 main colors (in green boxes)</a:t>
            </a:r>
          </a:p>
          <a:p>
            <a:pPr marL="163289" indent="-163289">
              <a:spcBef>
                <a:spcPts val="714"/>
              </a:spcBef>
              <a:buFont typeface="Arial" panose="020B0604020202020204" pitchFamily="34" charset="0"/>
              <a:buChar char="•"/>
              <a:tabLst/>
            </a:pPr>
            <a:r>
              <a:rPr lang="en-US" sz="1286"/>
              <a:t>Do not use these 3 colors; </a:t>
            </a:r>
            <a:r>
              <a:rPr lang="en-US" sz="1286" b="0" i="0"/>
              <a:t>exception: charts (see below)</a:t>
            </a:r>
            <a:endParaRPr lang="en-US" sz="1286"/>
          </a:p>
        </p:txBody>
      </p:sp>
      <p:grpSp>
        <p:nvGrpSpPr>
          <p:cNvPr id="55" name="Group 54">
            <a:extLst>
              <a:ext uri="{FF2B5EF4-FFF2-40B4-BE49-F238E27FC236}">
                <a16:creationId xmlns:a16="http://schemas.microsoft.com/office/drawing/2014/main" id="{437DD57D-8B55-0941-B315-5995D2A5B913}"/>
              </a:ext>
            </a:extLst>
          </p:cNvPr>
          <p:cNvGrpSpPr/>
          <p:nvPr userDrawn="1"/>
        </p:nvGrpSpPr>
        <p:grpSpPr bwMode="gray">
          <a:xfrm>
            <a:off x="526996" y="889761"/>
            <a:ext cx="572579" cy="439672"/>
            <a:chOff x="553145" y="2965876"/>
            <a:chExt cx="300604" cy="307770"/>
          </a:xfrm>
        </p:grpSpPr>
        <p:sp>
          <p:nvSpPr>
            <p:cNvPr id="56" name="Oval 55">
              <a:extLst>
                <a:ext uri="{FF2B5EF4-FFF2-40B4-BE49-F238E27FC236}">
                  <a16:creationId xmlns:a16="http://schemas.microsoft.com/office/drawing/2014/main" id="{3593260D-343E-4040-AF19-97EFE84D0A95}"/>
                </a:ext>
              </a:extLst>
            </p:cNvPr>
            <p:cNvSpPr>
              <a:spLocks noChangeAspect="1"/>
            </p:cNvSpPr>
            <p:nvPr/>
          </p:nvSpPr>
          <p:spPr bwMode="gray">
            <a:xfrm>
              <a:off x="553145" y="2971410"/>
              <a:ext cx="300604" cy="3006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71"/>
            </a:p>
          </p:txBody>
        </p:sp>
        <p:sp>
          <p:nvSpPr>
            <p:cNvPr id="57" name="TextBox 56">
              <a:extLst>
                <a:ext uri="{FF2B5EF4-FFF2-40B4-BE49-F238E27FC236}">
                  <a16:creationId xmlns:a16="http://schemas.microsoft.com/office/drawing/2014/main" id="{1C04CFF4-93DA-A942-9133-552DB1B8618E}"/>
                </a:ext>
              </a:extLst>
            </p:cNvPr>
            <p:cNvSpPr txBox="1"/>
            <p:nvPr/>
          </p:nvSpPr>
          <p:spPr bwMode="gray">
            <a:xfrm>
              <a:off x="635259" y="2965876"/>
              <a:ext cx="166194" cy="307770"/>
            </a:xfrm>
            <a:prstGeom prst="rect">
              <a:avLst/>
            </a:prstGeom>
            <a:noFill/>
          </p:spPr>
          <p:txBody>
            <a:bodyPr wrap="square" lIns="0" tIns="0" rIns="0" bIns="0" rtlCol="0">
              <a:spAutoFit/>
            </a:bodyPr>
            <a:lstStyle/>
            <a:p>
              <a:pPr>
                <a:spcBef>
                  <a:spcPts val="714"/>
                </a:spcBef>
              </a:pPr>
              <a:r>
                <a:rPr lang="en-US" sz="2857">
                  <a:solidFill>
                    <a:schemeClr val="bg1"/>
                  </a:solidFill>
                  <a:latin typeface="+mj-lt"/>
                </a:rPr>
                <a:t>1</a:t>
              </a:r>
            </a:p>
          </p:txBody>
        </p:sp>
      </p:grpSp>
      <p:sp>
        <p:nvSpPr>
          <p:cNvPr id="58" name="Rectangle 57">
            <a:extLst>
              <a:ext uri="{FF2B5EF4-FFF2-40B4-BE49-F238E27FC236}">
                <a16:creationId xmlns:a16="http://schemas.microsoft.com/office/drawing/2014/main" id="{B2B6A2EE-5F6C-8345-8B8E-0B922DA57622}"/>
              </a:ext>
              <a:ext uri="{C183D7F6-B498-43B3-948B-1728B52AA6E4}">
                <adec:decorative xmlns:adec="http://schemas.microsoft.com/office/drawing/2017/decorative" val="1"/>
              </a:ext>
            </a:extLst>
          </p:cNvPr>
          <p:cNvSpPr/>
          <p:nvPr userDrawn="1"/>
        </p:nvSpPr>
        <p:spPr bwMode="gray">
          <a:xfrm>
            <a:off x="16154972" y="-1726846"/>
            <a:ext cx="1393371" cy="351836"/>
          </a:xfrm>
          <a:prstGeom prst="rect">
            <a:avLst/>
          </a:prstGeom>
          <a:solidFill>
            <a:schemeClr val="accent4"/>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65314" rIns="65314" bIns="65314" numCol="1" spcCol="0" rtlCol="0" fromWordArt="0" anchor="t" anchorCtr="0" forceAA="0" compatLnSpc="1">
            <a:prstTxWarp prst="textNoShape">
              <a:avLst/>
            </a:prstTxWarp>
            <a:spAutoFit/>
          </a:bodyPr>
          <a:lstStyle/>
          <a:p>
            <a:pPr algn="ctr">
              <a:spcBef>
                <a:spcPts val="714"/>
              </a:spcBef>
            </a:pPr>
            <a:r>
              <a:rPr lang="en-US" sz="1429">
                <a:solidFill>
                  <a:schemeClr val="bg1"/>
                </a:solidFill>
              </a:rPr>
              <a:t>Accent 4</a:t>
            </a:r>
          </a:p>
        </p:txBody>
      </p:sp>
      <p:sp>
        <p:nvSpPr>
          <p:cNvPr id="59" name="Rectangle 58">
            <a:extLst>
              <a:ext uri="{FF2B5EF4-FFF2-40B4-BE49-F238E27FC236}">
                <a16:creationId xmlns:a16="http://schemas.microsoft.com/office/drawing/2014/main" id="{2848DDDC-61D8-7B4A-93AD-B6784B435605}"/>
              </a:ext>
              <a:ext uri="{C183D7F6-B498-43B3-948B-1728B52AA6E4}">
                <adec:decorative xmlns:adec="http://schemas.microsoft.com/office/drawing/2017/decorative" val="1"/>
              </a:ext>
            </a:extLst>
          </p:cNvPr>
          <p:cNvSpPr/>
          <p:nvPr userDrawn="1"/>
        </p:nvSpPr>
        <p:spPr bwMode="gray">
          <a:xfrm>
            <a:off x="17766040" y="-1726846"/>
            <a:ext cx="1393371" cy="351836"/>
          </a:xfrm>
          <a:prstGeom prst="rect">
            <a:avLst/>
          </a:prstGeom>
          <a:solidFill>
            <a:schemeClr val="accent5"/>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65314" rIns="65314" bIns="65314" numCol="1" spcCol="0" rtlCol="0" fromWordArt="0" anchor="t" anchorCtr="0" forceAA="0" compatLnSpc="1">
            <a:prstTxWarp prst="textNoShape">
              <a:avLst/>
            </a:prstTxWarp>
            <a:spAutoFit/>
          </a:bodyPr>
          <a:lstStyle/>
          <a:p>
            <a:pPr algn="ctr">
              <a:spcBef>
                <a:spcPts val="714"/>
              </a:spcBef>
            </a:pPr>
            <a:r>
              <a:rPr lang="en-US" sz="1429">
                <a:solidFill>
                  <a:schemeClr val="bg1"/>
                </a:solidFill>
              </a:rPr>
              <a:t>Accent 5</a:t>
            </a:r>
          </a:p>
        </p:txBody>
      </p:sp>
      <p:sp>
        <p:nvSpPr>
          <p:cNvPr id="60" name="Rectangle 59">
            <a:extLst>
              <a:ext uri="{FF2B5EF4-FFF2-40B4-BE49-F238E27FC236}">
                <a16:creationId xmlns:a16="http://schemas.microsoft.com/office/drawing/2014/main" id="{AFFCACC8-DC64-D248-8D98-9FD92020E9A9}"/>
              </a:ext>
              <a:ext uri="{C183D7F6-B498-43B3-948B-1728B52AA6E4}">
                <adec:decorative xmlns:adec="http://schemas.microsoft.com/office/drawing/2017/decorative" val="1"/>
              </a:ext>
            </a:extLst>
          </p:cNvPr>
          <p:cNvSpPr/>
          <p:nvPr userDrawn="1"/>
        </p:nvSpPr>
        <p:spPr bwMode="gray">
          <a:xfrm>
            <a:off x="19377109" y="-1726846"/>
            <a:ext cx="1393371" cy="351836"/>
          </a:xfrm>
          <a:prstGeom prst="rect">
            <a:avLst/>
          </a:prstGeom>
          <a:solidFill>
            <a:schemeClr val="accent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65314" rIns="65314" bIns="65314" numCol="1" spcCol="0" rtlCol="0" fromWordArt="0" anchor="t" anchorCtr="0" forceAA="0" compatLnSpc="1">
            <a:prstTxWarp prst="textNoShape">
              <a:avLst/>
            </a:prstTxWarp>
            <a:spAutoFit/>
          </a:bodyPr>
          <a:lstStyle/>
          <a:p>
            <a:pPr algn="ctr">
              <a:spcBef>
                <a:spcPts val="714"/>
              </a:spcBef>
            </a:pPr>
            <a:r>
              <a:rPr lang="en-US" sz="1429">
                <a:solidFill>
                  <a:schemeClr val="bg1"/>
                </a:solidFill>
              </a:rPr>
              <a:t>Accent 6</a:t>
            </a:r>
          </a:p>
        </p:txBody>
      </p:sp>
      <p:sp>
        <p:nvSpPr>
          <p:cNvPr id="61" name="Rectangle 60">
            <a:extLst>
              <a:ext uri="{FF2B5EF4-FFF2-40B4-BE49-F238E27FC236}">
                <a16:creationId xmlns:a16="http://schemas.microsoft.com/office/drawing/2014/main" id="{6B01AAFA-C9F7-4C4A-A989-C0FF36970CEC}"/>
              </a:ext>
              <a:ext uri="{C183D7F6-B498-43B3-948B-1728B52AA6E4}">
                <adec:decorative xmlns:adec="http://schemas.microsoft.com/office/drawing/2017/decorative" val="1"/>
              </a:ext>
            </a:extLst>
          </p:cNvPr>
          <p:cNvSpPr/>
          <p:nvPr userDrawn="1"/>
        </p:nvSpPr>
        <p:spPr bwMode="gray">
          <a:xfrm>
            <a:off x="14543903" y="-1726847"/>
            <a:ext cx="1393371" cy="351836"/>
          </a:xfrm>
          <a:prstGeom prst="rect">
            <a:avLst/>
          </a:prstGeom>
          <a:solidFill>
            <a:schemeClr val="tx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65314" rIns="65314" bIns="65314" numCol="1" spcCol="0" rtlCol="0" fromWordArt="0" anchor="t" anchorCtr="0" forceAA="0" compatLnSpc="1">
            <a:prstTxWarp prst="textNoShape">
              <a:avLst/>
            </a:prstTxWarp>
            <a:spAutoFit/>
          </a:bodyPr>
          <a:lstStyle/>
          <a:p>
            <a:pPr algn="ctr">
              <a:spcBef>
                <a:spcPts val="714"/>
              </a:spcBef>
            </a:pPr>
            <a:r>
              <a:rPr lang="en-US" sz="1429">
                <a:solidFill>
                  <a:schemeClr val="bg1"/>
                </a:solidFill>
              </a:rPr>
              <a:t>Text 2</a:t>
            </a:r>
          </a:p>
        </p:txBody>
      </p:sp>
      <p:sp>
        <p:nvSpPr>
          <p:cNvPr id="62" name="Rectangle 61">
            <a:extLst>
              <a:ext uri="{FF2B5EF4-FFF2-40B4-BE49-F238E27FC236}">
                <a16:creationId xmlns:a16="http://schemas.microsoft.com/office/drawing/2014/main" id="{5EE5238F-E118-D444-9633-8A74CE2C9B57}"/>
              </a:ext>
              <a:ext uri="{C183D7F6-B498-43B3-948B-1728B52AA6E4}">
                <adec:decorative xmlns:adec="http://schemas.microsoft.com/office/drawing/2017/decorative" val="1"/>
              </a:ext>
            </a:extLst>
          </p:cNvPr>
          <p:cNvSpPr/>
          <p:nvPr userDrawn="1"/>
        </p:nvSpPr>
        <p:spPr bwMode="gray">
          <a:xfrm>
            <a:off x="12897440" y="-1726847"/>
            <a:ext cx="1393371" cy="351836"/>
          </a:xfrm>
          <a:prstGeom prst="rect">
            <a:avLst/>
          </a:prstGeom>
          <a:solidFill>
            <a:schemeClr val="bg2"/>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65314" rIns="65314" bIns="65314" numCol="1" spcCol="0" rtlCol="0" fromWordArt="0" anchor="t" anchorCtr="0" forceAA="0" compatLnSpc="1">
            <a:prstTxWarp prst="textNoShape">
              <a:avLst/>
            </a:prstTxWarp>
            <a:spAutoFit/>
          </a:bodyPr>
          <a:lstStyle/>
          <a:p>
            <a:pPr algn="ctr">
              <a:spcBef>
                <a:spcPts val="714"/>
              </a:spcBef>
            </a:pPr>
            <a:r>
              <a:rPr lang="en-US" sz="1429">
                <a:solidFill>
                  <a:schemeClr val="bg1"/>
                </a:solidFill>
              </a:rPr>
              <a:t>Text 2</a:t>
            </a:r>
          </a:p>
        </p:txBody>
      </p:sp>
      <p:graphicFrame>
        <p:nvGraphicFramePr>
          <p:cNvPr id="64" name="Chart 63">
            <a:extLst>
              <a:ext uri="{FF2B5EF4-FFF2-40B4-BE49-F238E27FC236}">
                <a16:creationId xmlns:a16="http://schemas.microsoft.com/office/drawing/2014/main" id="{0DBD1674-B662-B242-935D-885AF0C73F8F}"/>
              </a:ext>
            </a:extLst>
          </p:cNvPr>
          <p:cNvGraphicFramePr/>
          <p:nvPr userDrawn="1">
            <p:extLst>
              <p:ext uri="{D42A27DB-BD31-4B8C-83A1-F6EECF244321}">
                <p14:modId xmlns:p14="http://schemas.microsoft.com/office/powerpoint/2010/main" val="1152985571"/>
              </p:ext>
            </p:extLst>
          </p:nvPr>
        </p:nvGraphicFramePr>
        <p:xfrm>
          <a:off x="6360101" y="3985086"/>
          <a:ext cx="2912042" cy="1959429"/>
        </p:xfrm>
        <a:graphic>
          <a:graphicData uri="http://schemas.openxmlformats.org/drawingml/2006/chart">
            <c:chart xmlns:c="http://schemas.openxmlformats.org/drawingml/2006/chart" xmlns:r="http://schemas.openxmlformats.org/officeDocument/2006/relationships" r:id="rId3"/>
          </a:graphicData>
        </a:graphic>
      </p:graphicFrame>
      <p:sp>
        <p:nvSpPr>
          <p:cNvPr id="65" name="Text Placeholder 1">
            <a:extLst>
              <a:ext uri="{FF2B5EF4-FFF2-40B4-BE49-F238E27FC236}">
                <a16:creationId xmlns:a16="http://schemas.microsoft.com/office/drawing/2014/main" id="{979520A7-0732-4A47-A151-7085EC4B9811}"/>
              </a:ext>
              <a:ext uri="{C183D7F6-B498-43B3-948B-1728B52AA6E4}">
                <adec:decorative xmlns:adec="http://schemas.microsoft.com/office/drawing/2017/decorative" val="0"/>
              </a:ext>
            </a:extLst>
          </p:cNvPr>
          <p:cNvSpPr txBox="1">
            <a:spLocks/>
          </p:cNvSpPr>
          <p:nvPr userDrawn="1"/>
        </p:nvSpPr>
        <p:spPr bwMode="gray">
          <a:xfrm>
            <a:off x="6981724" y="4650134"/>
            <a:ext cx="1410777" cy="439672"/>
          </a:xfrm>
          <a:prstGeom prst="rect">
            <a:avLst/>
          </a:prstGeom>
        </p:spPr>
        <p:txBody>
          <a:bodyPr vert="horz" wrap="square" lIns="0" tIns="0" rIns="0" bIns="0" rtlCol="0">
            <a:spAutoFit/>
          </a:bodyPr>
          <a:lstStyle>
            <a:lvl1pPr marL="112713"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Wingdings" pitchFamily="2" charset="2"/>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lgn="ctr">
              <a:buNone/>
            </a:pPr>
            <a:r>
              <a:rPr lang="en-US" sz="2857">
                <a:solidFill>
                  <a:schemeClr val="tx2"/>
                </a:solidFill>
                <a:latin typeface="+mj-lt"/>
              </a:rPr>
              <a:t>40%</a:t>
            </a:r>
          </a:p>
        </p:txBody>
      </p:sp>
      <p:sp>
        <p:nvSpPr>
          <p:cNvPr id="66" name="TextBox 65">
            <a:extLst>
              <a:ext uri="{FF2B5EF4-FFF2-40B4-BE49-F238E27FC236}">
                <a16:creationId xmlns:a16="http://schemas.microsoft.com/office/drawing/2014/main" id="{ADD4BF7E-0D73-334D-8B83-84F7756D57BF}"/>
              </a:ext>
              <a:ext uri="{C183D7F6-B498-43B3-948B-1728B52AA6E4}">
                <adec:decorative xmlns:adec="http://schemas.microsoft.com/office/drawing/2017/decorative" val="1"/>
              </a:ext>
            </a:extLst>
          </p:cNvPr>
          <p:cNvSpPr txBox="1"/>
          <p:nvPr userDrawn="1"/>
        </p:nvSpPr>
        <p:spPr bwMode="gray">
          <a:xfrm>
            <a:off x="6923621" y="5078573"/>
            <a:ext cx="1526983" cy="351763"/>
          </a:xfrm>
          <a:prstGeom prst="rect">
            <a:avLst/>
          </a:prstGeom>
          <a:noFill/>
        </p:spPr>
        <p:txBody>
          <a:bodyPr wrap="square" lIns="0" tIns="0" rIns="0" bIns="0" rtlCol="0">
            <a:spAutoFit/>
          </a:bodyPr>
          <a:lstStyle/>
          <a:p>
            <a:pPr algn="ctr"/>
            <a:r>
              <a:rPr lang="en-US" sz="1143"/>
              <a:t>Add label </a:t>
            </a:r>
            <a:br>
              <a:rPr lang="en-US" sz="1143"/>
            </a:br>
            <a:r>
              <a:rPr lang="en-US" sz="1143"/>
              <a:t>text here</a:t>
            </a:r>
          </a:p>
        </p:txBody>
      </p:sp>
      <p:graphicFrame>
        <p:nvGraphicFramePr>
          <p:cNvPr id="67" name="Chart 66">
            <a:extLst>
              <a:ext uri="{FF2B5EF4-FFF2-40B4-BE49-F238E27FC236}">
                <a16:creationId xmlns:a16="http://schemas.microsoft.com/office/drawing/2014/main" id="{C0060E53-2567-C341-A4F2-9A582F3EA8A1}"/>
              </a:ext>
            </a:extLst>
          </p:cNvPr>
          <p:cNvGraphicFramePr/>
          <p:nvPr userDrawn="1">
            <p:extLst>
              <p:ext uri="{D42A27DB-BD31-4B8C-83A1-F6EECF244321}">
                <p14:modId xmlns:p14="http://schemas.microsoft.com/office/powerpoint/2010/main" val="3755891390"/>
              </p:ext>
            </p:extLst>
          </p:nvPr>
        </p:nvGraphicFramePr>
        <p:xfrm>
          <a:off x="1150967" y="3902488"/>
          <a:ext cx="4598562" cy="2235296"/>
        </p:xfrm>
        <a:graphic>
          <a:graphicData uri="http://schemas.openxmlformats.org/drawingml/2006/chart">
            <c:chart xmlns:c="http://schemas.openxmlformats.org/drawingml/2006/chart" xmlns:r="http://schemas.openxmlformats.org/officeDocument/2006/relationships" r:id="rId4"/>
          </a:graphicData>
        </a:graphic>
      </p:graphicFrame>
      <p:sp>
        <p:nvSpPr>
          <p:cNvPr id="68" name="TextBox 67">
            <a:extLst>
              <a:ext uri="{FF2B5EF4-FFF2-40B4-BE49-F238E27FC236}">
                <a16:creationId xmlns:a16="http://schemas.microsoft.com/office/drawing/2014/main" id="{CEF7F41F-A899-BB4E-94D6-714B45740B44}"/>
              </a:ext>
            </a:extLst>
          </p:cNvPr>
          <p:cNvSpPr txBox="1"/>
          <p:nvPr userDrawn="1"/>
        </p:nvSpPr>
        <p:spPr bwMode="gray">
          <a:xfrm>
            <a:off x="5986588" y="3998076"/>
            <a:ext cx="3483429" cy="219932"/>
          </a:xfrm>
          <a:prstGeom prst="rect">
            <a:avLst/>
          </a:prstGeom>
          <a:noFill/>
        </p:spPr>
        <p:txBody>
          <a:bodyPr wrap="square" lIns="0" tIns="0" rIns="0" bIns="0" rtlCol="0">
            <a:spAutoFit/>
          </a:bodyPr>
          <a:lstStyle/>
          <a:p>
            <a:pPr algn="ctr"/>
            <a:r>
              <a:rPr lang="en-US" sz="1429" b="1"/>
              <a:t>2-Color Charts</a:t>
            </a:r>
          </a:p>
        </p:txBody>
      </p:sp>
      <p:graphicFrame>
        <p:nvGraphicFramePr>
          <p:cNvPr id="69" name="Chart 68">
            <a:extLst>
              <a:ext uri="{FF2B5EF4-FFF2-40B4-BE49-F238E27FC236}">
                <a16:creationId xmlns:a16="http://schemas.microsoft.com/office/drawing/2014/main" id="{50678E99-4969-B646-A974-327A9B383BBD}"/>
              </a:ext>
            </a:extLst>
          </p:cNvPr>
          <p:cNvGraphicFramePr/>
          <p:nvPr userDrawn="1">
            <p:extLst>
              <p:ext uri="{D42A27DB-BD31-4B8C-83A1-F6EECF244321}">
                <p14:modId xmlns:p14="http://schemas.microsoft.com/office/powerpoint/2010/main" val="1627200251"/>
              </p:ext>
            </p:extLst>
          </p:nvPr>
        </p:nvGraphicFramePr>
        <p:xfrm>
          <a:off x="9519924" y="3964834"/>
          <a:ext cx="3483429" cy="1959429"/>
        </p:xfrm>
        <a:graphic>
          <a:graphicData uri="http://schemas.openxmlformats.org/drawingml/2006/chart">
            <c:chart xmlns:c="http://schemas.openxmlformats.org/drawingml/2006/chart" xmlns:r="http://schemas.openxmlformats.org/officeDocument/2006/relationships" r:id="rId5"/>
          </a:graphicData>
        </a:graphic>
      </p:graphicFrame>
      <p:sp>
        <p:nvSpPr>
          <p:cNvPr id="70" name="TextBox 69">
            <a:extLst>
              <a:ext uri="{FF2B5EF4-FFF2-40B4-BE49-F238E27FC236}">
                <a16:creationId xmlns:a16="http://schemas.microsoft.com/office/drawing/2014/main" id="{8F866375-8EB5-D24A-898D-EC6CFD3390A7}"/>
              </a:ext>
            </a:extLst>
          </p:cNvPr>
          <p:cNvSpPr txBox="1"/>
          <p:nvPr userDrawn="1"/>
        </p:nvSpPr>
        <p:spPr bwMode="gray">
          <a:xfrm>
            <a:off x="8952257" y="3977824"/>
            <a:ext cx="3483429" cy="219932"/>
          </a:xfrm>
          <a:prstGeom prst="rect">
            <a:avLst/>
          </a:prstGeom>
          <a:noFill/>
        </p:spPr>
        <p:txBody>
          <a:bodyPr wrap="square" lIns="0" tIns="0" rIns="0" bIns="0" rtlCol="0">
            <a:spAutoFit/>
          </a:bodyPr>
          <a:lstStyle/>
          <a:p>
            <a:pPr algn="ctr"/>
            <a:r>
              <a:rPr lang="en-US" sz="1429" b="1"/>
              <a:t>3-Color Charts</a:t>
            </a:r>
          </a:p>
        </p:txBody>
      </p:sp>
      <p:sp>
        <p:nvSpPr>
          <p:cNvPr id="71" name="Line Callout 1 46">
            <a:extLst>
              <a:ext uri="{FF2B5EF4-FFF2-40B4-BE49-F238E27FC236}">
                <a16:creationId xmlns:a16="http://schemas.microsoft.com/office/drawing/2014/main" id="{75A51D96-61C4-9942-8600-4A14E238E215}"/>
              </a:ext>
            </a:extLst>
          </p:cNvPr>
          <p:cNvSpPr/>
          <p:nvPr userDrawn="1"/>
        </p:nvSpPr>
        <p:spPr bwMode="gray">
          <a:xfrm>
            <a:off x="1384061" y="3933717"/>
            <a:ext cx="1815558" cy="483667"/>
          </a:xfrm>
          <a:prstGeom prst="borderCallout1">
            <a:avLst>
              <a:gd name="adj1" fmla="val 47939"/>
              <a:gd name="adj2" fmla="val 99761"/>
              <a:gd name="adj3" fmla="val 47769"/>
              <a:gd name="adj4" fmla="val 126682"/>
            </a:avLst>
          </a:prstGeom>
          <a:noFill/>
          <a:ln w="12700" cap="flat" cmpd="sng" algn="ctr">
            <a:solidFill>
              <a:schemeClr val="tx2"/>
            </a:solidFill>
            <a:prstDash val="solid"/>
            <a:miter lim="800000"/>
            <a:headEnd type="none" w="med" len="med"/>
            <a:tailEnd type="oval" w="sm" len="sm"/>
          </a:ln>
          <a:effectLst/>
        </p:spPr>
        <p:txBody>
          <a:bodyPr vert="horz" wrap="square" lIns="130629" tIns="65314" rIns="130629" bIns="65314" numCol="1" rtlCol="0" anchor="t" anchorCtr="0" compatLnSpc="1">
            <a:prstTxWarp prst="textNoShape">
              <a:avLst/>
            </a:prstTxWarp>
            <a:spAutoFit/>
          </a:bodyPr>
          <a:lstStyle/>
          <a:p>
            <a:pPr>
              <a:spcBef>
                <a:spcPts val="429"/>
              </a:spcBef>
            </a:pPr>
            <a:r>
              <a:rPr lang="en-US" sz="1143"/>
              <a:t>Orange outline callout style</a:t>
            </a:r>
          </a:p>
        </p:txBody>
      </p:sp>
      <p:grpSp>
        <p:nvGrpSpPr>
          <p:cNvPr id="12" name="Group 11">
            <a:extLst>
              <a:ext uri="{FF2B5EF4-FFF2-40B4-BE49-F238E27FC236}">
                <a16:creationId xmlns:a16="http://schemas.microsoft.com/office/drawing/2014/main" id="{F2AEE0DF-FBBC-2648-BB7D-5EB6DB3BE691}"/>
              </a:ext>
            </a:extLst>
          </p:cNvPr>
          <p:cNvGrpSpPr/>
          <p:nvPr userDrawn="1"/>
        </p:nvGrpSpPr>
        <p:grpSpPr>
          <a:xfrm>
            <a:off x="1356223" y="1351509"/>
            <a:ext cx="3706903" cy="1737349"/>
            <a:chOff x="712016" y="1045288"/>
            <a:chExt cx="2168345" cy="1355011"/>
          </a:xfrm>
        </p:grpSpPr>
        <p:grpSp>
          <p:nvGrpSpPr>
            <p:cNvPr id="2" name="Group 1">
              <a:extLst>
                <a:ext uri="{FF2B5EF4-FFF2-40B4-BE49-F238E27FC236}">
                  <a16:creationId xmlns:a16="http://schemas.microsoft.com/office/drawing/2014/main" id="{78D80AD6-C080-2E45-8D22-265AA80E9EF1}"/>
                </a:ext>
              </a:extLst>
            </p:cNvPr>
            <p:cNvGrpSpPr/>
            <p:nvPr userDrawn="1"/>
          </p:nvGrpSpPr>
          <p:grpSpPr>
            <a:xfrm>
              <a:off x="712016" y="1045288"/>
              <a:ext cx="1888995" cy="1355011"/>
              <a:chOff x="290410" y="857410"/>
              <a:chExt cx="2361631" cy="1694043"/>
            </a:xfrm>
          </p:grpSpPr>
          <p:grpSp>
            <p:nvGrpSpPr>
              <p:cNvPr id="23" name="Group 22" descr="In PowerPoint, only use the top row of the color palette. ">
                <a:extLst>
                  <a:ext uri="{FF2B5EF4-FFF2-40B4-BE49-F238E27FC236}">
                    <a16:creationId xmlns:a16="http://schemas.microsoft.com/office/drawing/2014/main" id="{C5F41866-6B5C-C34E-9A2B-08ECD095E3D1}"/>
                  </a:ext>
                  <a:ext uri="{C183D7F6-B498-43B3-948B-1728B52AA6E4}">
                    <adec:decorative xmlns:adec="http://schemas.microsoft.com/office/drawing/2017/decorative" val="0"/>
                  </a:ext>
                </a:extLst>
              </p:cNvPr>
              <p:cNvGrpSpPr/>
              <p:nvPr userDrawn="1"/>
            </p:nvGrpSpPr>
            <p:grpSpPr>
              <a:xfrm>
                <a:off x="290410" y="857410"/>
                <a:ext cx="2361631" cy="1694043"/>
                <a:chOff x="-1834053" y="1543542"/>
                <a:chExt cx="2514213" cy="1803493"/>
              </a:xfrm>
            </p:grpSpPr>
            <p:pic>
              <p:nvPicPr>
                <p:cNvPr id="25" name="Picture 24">
                  <a:extLst>
                    <a:ext uri="{FF2B5EF4-FFF2-40B4-BE49-F238E27FC236}">
                      <a16:creationId xmlns:a16="http://schemas.microsoft.com/office/drawing/2014/main" id="{6ACB63F0-D020-614F-9197-951839E66C94}"/>
                    </a:ext>
                  </a:extLst>
                </p:cNvPr>
                <p:cNvPicPr>
                  <a:picLocks noChangeAspect="1"/>
                </p:cNvPicPr>
                <p:nvPr/>
              </p:nvPicPr>
              <p:blipFill rotWithShape="1">
                <a:blip r:embed="rId6"/>
                <a:srcRect l="490" r="579"/>
                <a:stretch/>
              </p:blipFill>
              <p:spPr>
                <a:xfrm>
                  <a:off x="-1832821" y="1543542"/>
                  <a:ext cx="2512981" cy="1803493"/>
                </a:xfrm>
                <a:prstGeom prst="rect">
                  <a:avLst/>
                </a:prstGeom>
                <a:ln w="12700">
                  <a:solidFill>
                    <a:schemeClr val="accent1"/>
                  </a:solidFill>
                </a:ln>
              </p:spPr>
            </p:pic>
            <p:sp>
              <p:nvSpPr>
                <p:cNvPr id="27" name="Rectangle 26">
                  <a:extLst>
                    <a:ext uri="{FF2B5EF4-FFF2-40B4-BE49-F238E27FC236}">
                      <a16:creationId xmlns:a16="http://schemas.microsoft.com/office/drawing/2014/main" id="{1386ED46-2AE7-0F4C-ADF4-88BFDF0FDDA7}"/>
                    </a:ext>
                  </a:extLst>
                </p:cNvPr>
                <p:cNvSpPr/>
                <p:nvPr/>
              </p:nvSpPr>
              <p:spPr bwMode="gray">
                <a:xfrm>
                  <a:off x="-1834053" y="2188992"/>
                  <a:ext cx="2512981" cy="1158043"/>
                </a:xfrm>
                <a:prstGeom prst="rect">
                  <a:avLst/>
                </a:prstGeom>
                <a:solidFill>
                  <a:schemeClr val="bg2">
                    <a:lumMod val="50000"/>
                    <a:alpha val="74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714"/>
                    </a:spcBef>
                  </a:pPr>
                  <a:endParaRPr lang="en-US" sz="1429">
                    <a:solidFill>
                      <a:schemeClr val="bg1"/>
                    </a:solidFill>
                  </a:endParaRPr>
                </a:p>
              </p:txBody>
            </p:sp>
            <p:sp>
              <p:nvSpPr>
                <p:cNvPr id="28" name="TextBox 27">
                  <a:extLst>
                    <a:ext uri="{FF2B5EF4-FFF2-40B4-BE49-F238E27FC236}">
                      <a16:creationId xmlns:a16="http://schemas.microsoft.com/office/drawing/2014/main" id="{B150EA07-7C69-FB49-A906-82D32553EEBB}"/>
                    </a:ext>
                  </a:extLst>
                </p:cNvPr>
                <p:cNvSpPr txBox="1"/>
                <p:nvPr/>
              </p:nvSpPr>
              <p:spPr bwMode="gray">
                <a:xfrm>
                  <a:off x="-993669" y="2627909"/>
                  <a:ext cx="1299299" cy="547666"/>
                </a:xfrm>
                <a:prstGeom prst="rect">
                  <a:avLst/>
                </a:prstGeom>
                <a:noFill/>
              </p:spPr>
              <p:txBody>
                <a:bodyPr wrap="square" lIns="0" tIns="0" rIns="0" bIns="0" rtlCol="0">
                  <a:spAutoFit/>
                </a:bodyPr>
                <a:lstStyle/>
                <a:p>
                  <a:pPr>
                    <a:spcBef>
                      <a:spcPts val="714"/>
                    </a:spcBef>
                  </a:pPr>
                  <a:r>
                    <a:rPr lang="en-US" sz="1714" b="1">
                      <a:solidFill>
                        <a:schemeClr val="bg1"/>
                      </a:solidFill>
                    </a:rPr>
                    <a:t>Only Use Top Row</a:t>
                  </a:r>
                </a:p>
              </p:txBody>
            </p:sp>
            <p:cxnSp>
              <p:nvCxnSpPr>
                <p:cNvPr id="31" name="Straight Arrow Connector 30">
                  <a:extLst>
                    <a:ext uri="{FF2B5EF4-FFF2-40B4-BE49-F238E27FC236}">
                      <a16:creationId xmlns:a16="http://schemas.microsoft.com/office/drawing/2014/main" id="{FEA1C73D-54D6-4847-8664-9E7698ED571D}"/>
                    </a:ext>
                  </a:extLst>
                </p:cNvPr>
                <p:cNvCxnSpPr>
                  <a:cxnSpLocks/>
                </p:cNvCxnSpPr>
                <p:nvPr/>
              </p:nvCxnSpPr>
              <p:spPr bwMode="gray">
                <a:xfrm flipV="1">
                  <a:off x="-1261785" y="2575277"/>
                  <a:ext cx="0" cy="532755"/>
                </a:xfrm>
                <a:prstGeom prst="straightConnector1">
                  <a:avLst/>
                </a:prstGeom>
                <a:solidFill>
                  <a:schemeClr val="accent1"/>
                </a:solidFill>
                <a:ln w="57150" cap="flat" cmpd="sng" algn="ctr">
                  <a:solidFill>
                    <a:schemeClr val="bg1"/>
                  </a:solidFill>
                  <a:prstDash val="solid"/>
                  <a:miter lim="800000"/>
                  <a:headEnd type="none" w="med" len="med"/>
                  <a:tailEnd type="triangle"/>
                </a:ln>
                <a:effectLst/>
              </p:spPr>
            </p:cxnSp>
          </p:grpSp>
          <p:sp>
            <p:nvSpPr>
              <p:cNvPr id="32" name="Rectangle 31">
                <a:extLst>
                  <a:ext uri="{FF2B5EF4-FFF2-40B4-BE49-F238E27FC236}">
                    <a16:creationId xmlns:a16="http://schemas.microsoft.com/office/drawing/2014/main" id="{993A2395-49E8-BA49-8ED4-D6AB6FA5EA6D}"/>
                  </a:ext>
                  <a:ext uri="{C183D7F6-B498-43B3-948B-1728B52AA6E4}">
                    <adec:decorative xmlns:adec="http://schemas.microsoft.com/office/drawing/2017/decorative" val="1"/>
                  </a:ext>
                </a:extLst>
              </p:cNvPr>
              <p:cNvSpPr/>
              <p:nvPr userDrawn="1"/>
            </p:nvSpPr>
            <p:spPr bwMode="gray">
              <a:xfrm>
                <a:off x="1901132" y="1161559"/>
                <a:ext cx="642878" cy="248881"/>
              </a:xfrm>
              <a:prstGeom prst="rect">
                <a:avLst/>
              </a:prstGeom>
              <a:noFill/>
              <a:ln w="19050" cap="rnd">
                <a:solidFill>
                  <a:srgbClr val="0099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71"/>
              </a:p>
            </p:txBody>
          </p:sp>
          <p:sp>
            <p:nvSpPr>
              <p:cNvPr id="36" name="Rectangle 35">
                <a:extLst>
                  <a:ext uri="{FF2B5EF4-FFF2-40B4-BE49-F238E27FC236}">
                    <a16:creationId xmlns:a16="http://schemas.microsoft.com/office/drawing/2014/main" id="{C7646E37-1685-CA47-A6F4-CF58B1DAF6FD}"/>
                  </a:ext>
                  <a:ext uri="{C183D7F6-B498-43B3-948B-1728B52AA6E4}">
                    <adec:decorative xmlns:adec="http://schemas.microsoft.com/office/drawing/2017/decorative" val="1"/>
                  </a:ext>
                </a:extLst>
              </p:cNvPr>
              <p:cNvSpPr/>
              <p:nvPr userDrawn="1"/>
            </p:nvSpPr>
            <p:spPr bwMode="gray">
              <a:xfrm>
                <a:off x="402238" y="1161559"/>
                <a:ext cx="857346" cy="248881"/>
              </a:xfrm>
              <a:prstGeom prst="rect">
                <a:avLst/>
              </a:prstGeom>
              <a:noFill/>
              <a:ln w="19050" cap="rnd">
                <a:solidFill>
                  <a:srgbClr val="0099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71"/>
              </a:p>
            </p:txBody>
          </p:sp>
        </p:grpSp>
        <p:grpSp>
          <p:nvGrpSpPr>
            <p:cNvPr id="6" name="Group 5">
              <a:extLst>
                <a:ext uri="{FF2B5EF4-FFF2-40B4-BE49-F238E27FC236}">
                  <a16:creationId xmlns:a16="http://schemas.microsoft.com/office/drawing/2014/main" id="{231BCCE7-5973-EA4F-BE1D-47AB6CC6E2D8}"/>
                </a:ext>
              </a:extLst>
            </p:cNvPr>
            <p:cNvGrpSpPr/>
            <p:nvPr userDrawn="1"/>
          </p:nvGrpSpPr>
          <p:grpSpPr>
            <a:xfrm>
              <a:off x="1530485" y="1290376"/>
              <a:ext cx="428489" cy="199072"/>
              <a:chOff x="1407460" y="1434503"/>
              <a:chExt cx="292608" cy="164592"/>
            </a:xfrm>
          </p:grpSpPr>
          <p:cxnSp>
            <p:nvCxnSpPr>
              <p:cNvPr id="4" name="Straight Connector 3">
                <a:extLst>
                  <a:ext uri="{FF2B5EF4-FFF2-40B4-BE49-F238E27FC236}">
                    <a16:creationId xmlns:a16="http://schemas.microsoft.com/office/drawing/2014/main" id="{7898EFBA-8C5D-0344-B7E4-D13B72A0EE58}"/>
                  </a:ext>
                </a:extLst>
              </p:cNvPr>
              <p:cNvCxnSpPr/>
              <p:nvPr userDrawn="1"/>
            </p:nvCxnSpPr>
            <p:spPr bwMode="gray">
              <a:xfrm>
                <a:off x="1407460" y="1434503"/>
                <a:ext cx="292608" cy="1645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76FFDA5-1276-6B44-88B2-E9FACC0D9ECC}"/>
                  </a:ext>
                </a:extLst>
              </p:cNvPr>
              <p:cNvCxnSpPr>
                <a:cxnSpLocks/>
              </p:cNvCxnSpPr>
              <p:nvPr userDrawn="1"/>
            </p:nvCxnSpPr>
            <p:spPr bwMode="gray">
              <a:xfrm flipH="1">
                <a:off x="1407460" y="1434503"/>
                <a:ext cx="292608" cy="1645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00A19AF7-8482-DF44-B041-A227E12E87A0}"/>
                </a:ext>
              </a:extLst>
            </p:cNvPr>
            <p:cNvCxnSpPr>
              <a:cxnSpLocks/>
            </p:cNvCxnSpPr>
            <p:nvPr userDrawn="1"/>
          </p:nvCxnSpPr>
          <p:spPr bwMode="gray">
            <a:xfrm flipH="1">
              <a:off x="2514601" y="1384907"/>
              <a:ext cx="3657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E61185EE-DE31-BE4C-9314-3E1FCCA3D0B8}"/>
                </a:ext>
                <a:ext uri="{C183D7F6-B498-43B3-948B-1728B52AA6E4}">
                  <adec:decorative xmlns:adec="http://schemas.microsoft.com/office/drawing/2017/decorative" val="1"/>
                </a:ext>
              </a:extLst>
            </p:cNvPr>
            <p:cNvSpPr/>
            <p:nvPr userDrawn="1"/>
          </p:nvSpPr>
          <p:spPr bwMode="gray">
            <a:xfrm>
              <a:off x="1738466" y="1489346"/>
              <a:ext cx="1141895" cy="103047"/>
            </a:xfrm>
            <a:custGeom>
              <a:avLst/>
              <a:gdLst>
                <a:gd name="connsiteX0" fmla="*/ 0 w 514218"/>
                <a:gd name="connsiteY0" fmla="*/ 0 h 199072"/>
                <a:gd name="connsiteX1" fmla="*/ 514218 w 514218"/>
                <a:gd name="connsiteY1" fmla="*/ 0 h 199072"/>
                <a:gd name="connsiteX2" fmla="*/ 514218 w 514218"/>
                <a:gd name="connsiteY2" fmla="*/ 199072 h 199072"/>
                <a:gd name="connsiteX3" fmla="*/ 0 w 514218"/>
                <a:gd name="connsiteY3" fmla="*/ 199072 h 199072"/>
                <a:gd name="connsiteX4" fmla="*/ 0 w 514218"/>
                <a:gd name="connsiteY4" fmla="*/ 0 h 199072"/>
                <a:gd name="connsiteX0" fmla="*/ 514218 w 605658"/>
                <a:gd name="connsiteY0" fmla="*/ 0 h 199072"/>
                <a:gd name="connsiteX1" fmla="*/ 514218 w 605658"/>
                <a:gd name="connsiteY1" fmla="*/ 199072 h 199072"/>
                <a:gd name="connsiteX2" fmla="*/ 0 w 605658"/>
                <a:gd name="connsiteY2" fmla="*/ 199072 h 199072"/>
                <a:gd name="connsiteX3" fmla="*/ 0 w 605658"/>
                <a:gd name="connsiteY3" fmla="*/ 0 h 199072"/>
                <a:gd name="connsiteX4" fmla="*/ 605658 w 605658"/>
                <a:gd name="connsiteY4" fmla="*/ 91440 h 199072"/>
                <a:gd name="connsiteX0" fmla="*/ 514218 w 514218"/>
                <a:gd name="connsiteY0" fmla="*/ 0 h 199072"/>
                <a:gd name="connsiteX1" fmla="*/ 514218 w 514218"/>
                <a:gd name="connsiteY1" fmla="*/ 199072 h 199072"/>
                <a:gd name="connsiteX2" fmla="*/ 0 w 514218"/>
                <a:gd name="connsiteY2" fmla="*/ 199072 h 199072"/>
                <a:gd name="connsiteX3" fmla="*/ 0 w 514218"/>
                <a:gd name="connsiteY3" fmla="*/ 0 h 199072"/>
                <a:gd name="connsiteX0" fmla="*/ 514218 w 514218"/>
                <a:gd name="connsiteY0" fmla="*/ 199072 h 199072"/>
                <a:gd name="connsiteX1" fmla="*/ 0 w 514218"/>
                <a:gd name="connsiteY1" fmla="*/ 199072 h 199072"/>
                <a:gd name="connsiteX2" fmla="*/ 0 w 514218"/>
                <a:gd name="connsiteY2" fmla="*/ 0 h 199072"/>
              </a:gdLst>
              <a:ahLst/>
              <a:cxnLst>
                <a:cxn ang="0">
                  <a:pos x="connsiteX0" y="connsiteY0"/>
                </a:cxn>
                <a:cxn ang="0">
                  <a:pos x="connsiteX1" y="connsiteY1"/>
                </a:cxn>
                <a:cxn ang="0">
                  <a:pos x="connsiteX2" y="connsiteY2"/>
                </a:cxn>
              </a:cxnLst>
              <a:rect l="l" t="t" r="r" b="b"/>
              <a:pathLst>
                <a:path w="514218" h="199072">
                  <a:moveTo>
                    <a:pt x="514218" y="199072"/>
                  </a:moveTo>
                  <a:lnTo>
                    <a:pt x="0" y="199072"/>
                  </a:lnTo>
                  <a:lnTo>
                    <a:pt x="0" y="0"/>
                  </a:lnTo>
                </a:path>
              </a:pathLst>
            </a:custGeom>
            <a:noFill/>
            <a:ln w="19050" cap="rnd">
              <a:solidFill>
                <a:schemeClr val="tx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71"/>
            </a:p>
          </p:txBody>
        </p:sp>
      </p:grpSp>
      <p:sp>
        <p:nvSpPr>
          <p:cNvPr id="81" name="Template edition">
            <a:extLst>
              <a:ext uri="{FF2B5EF4-FFF2-40B4-BE49-F238E27FC236}">
                <a16:creationId xmlns:a16="http://schemas.microsoft.com/office/drawing/2014/main" id="{3573CCEC-1296-0F4E-ACEC-DDA3B4E8E986}"/>
              </a:ext>
            </a:extLst>
          </p:cNvPr>
          <p:cNvSpPr/>
          <p:nvPr userDrawn="1"/>
        </p:nvSpPr>
        <p:spPr bwMode="gray">
          <a:xfrm>
            <a:off x="0" y="6029837"/>
            <a:ext cx="12192000" cy="828163"/>
          </a:xfrm>
          <a:prstGeom prst="rect">
            <a:avLst/>
          </a:prstGeom>
          <a:solidFill>
            <a:srgbClr val="0099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286" tIns="65314" rIns="130629" bIns="65314" numCol="1" spcCol="0" rtlCol="0" fromWordArt="0" anchor="ctr" anchorCtr="0" forceAA="0" compatLnSpc="1">
            <a:prstTxWarp prst="textNoShape">
              <a:avLst/>
            </a:prstTxWarp>
            <a:noAutofit/>
          </a:bodyPr>
          <a:lstStyle/>
          <a:p>
            <a:pPr algn="l">
              <a:spcBef>
                <a:spcPts val="714"/>
              </a:spcBef>
            </a:pPr>
            <a:r>
              <a:rPr lang="en-US" sz="1429" b="0">
                <a:solidFill>
                  <a:schemeClr val="bg1"/>
                </a:solidFill>
              </a:rPr>
              <a:t>Directions to install EAB chart templates and convert old files into the new </a:t>
            </a:r>
            <a:br>
              <a:rPr lang="en-US" sz="1429" b="0">
                <a:solidFill>
                  <a:schemeClr val="bg1"/>
                </a:solidFill>
              </a:rPr>
            </a:br>
            <a:r>
              <a:rPr lang="en-US" sz="1429" b="0">
                <a:solidFill>
                  <a:schemeClr val="bg1"/>
                </a:solidFill>
              </a:rPr>
              <a:t>templates are in the PDF here: </a:t>
            </a:r>
            <a:r>
              <a:rPr lang="en-US" sz="1429" b="0" u="sng">
                <a:solidFill>
                  <a:schemeClr val="bg1"/>
                </a:solidFill>
              </a:rPr>
              <a:t>https://</a:t>
            </a:r>
            <a:r>
              <a:rPr lang="en-US" sz="1429" b="0" u="sng" err="1">
                <a:solidFill>
                  <a:schemeClr val="bg1"/>
                </a:solidFill>
              </a:rPr>
              <a:t>eab.box.com</a:t>
            </a:r>
            <a:r>
              <a:rPr lang="en-US" sz="1429" b="0" u="sng">
                <a:solidFill>
                  <a:schemeClr val="bg1"/>
                </a:solidFill>
              </a:rPr>
              <a:t>/v/EAB-Templates.</a:t>
            </a:r>
          </a:p>
        </p:txBody>
      </p:sp>
      <p:sp>
        <p:nvSpPr>
          <p:cNvPr id="3" name="Triangle 2">
            <a:extLst>
              <a:ext uri="{FF2B5EF4-FFF2-40B4-BE49-F238E27FC236}">
                <a16:creationId xmlns:a16="http://schemas.microsoft.com/office/drawing/2014/main" id="{638817FD-7E16-AC41-91C0-0B73D796B86D}"/>
              </a:ext>
            </a:extLst>
          </p:cNvPr>
          <p:cNvSpPr/>
          <p:nvPr userDrawn="1"/>
        </p:nvSpPr>
        <p:spPr bwMode="gray">
          <a:xfrm rot="5400000">
            <a:off x="1211875" y="6178898"/>
            <a:ext cx="316369" cy="363642"/>
          </a:xfrm>
          <a:prstGeom prst="triangl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29" tIns="65314" rIns="130629" bIns="65314" numCol="1" spcCol="0" rtlCol="0" fromWordArt="0" anchor="ctr" anchorCtr="0" forceAA="0" compatLnSpc="1">
            <a:prstTxWarp prst="textNoShape">
              <a:avLst/>
            </a:prstTxWarp>
            <a:noAutofit/>
          </a:bodyPr>
          <a:lstStyle/>
          <a:p>
            <a:pPr algn="ctr"/>
            <a:endParaRPr lang="en-US" sz="2571"/>
          </a:p>
        </p:txBody>
      </p:sp>
      <p:sp>
        <p:nvSpPr>
          <p:cNvPr id="42" name="TextBox 41">
            <a:extLst>
              <a:ext uri="{FF2B5EF4-FFF2-40B4-BE49-F238E27FC236}">
                <a16:creationId xmlns:a16="http://schemas.microsoft.com/office/drawing/2014/main" id="{D1C8130E-95F0-4441-8A5D-3F448DE96FCE}"/>
              </a:ext>
            </a:extLst>
          </p:cNvPr>
          <p:cNvSpPr txBox="1"/>
          <p:nvPr userDrawn="1"/>
        </p:nvSpPr>
        <p:spPr bwMode="gray">
          <a:xfrm>
            <a:off x="8846348" y="1677439"/>
            <a:ext cx="2641815" cy="971035"/>
          </a:xfrm>
          <a:prstGeom prst="rect">
            <a:avLst/>
          </a:prstGeom>
          <a:noFill/>
        </p:spPr>
        <p:txBody>
          <a:bodyPr vert="horz" wrap="square" lIns="0" tIns="0" rIns="0" bIns="0" rtlCol="0">
            <a:spAutoFit/>
          </a:bodyPr>
          <a:lstStyle/>
          <a:p>
            <a:pPr>
              <a:spcBef>
                <a:spcPts val="714"/>
              </a:spcBef>
            </a:pPr>
            <a:r>
              <a:rPr lang="en-US" sz="1286" b="1"/>
              <a:t>Text Colors</a:t>
            </a:r>
          </a:p>
          <a:p>
            <a:pPr marL="163289" indent="-163289">
              <a:spcBef>
                <a:spcPts val="714"/>
              </a:spcBef>
              <a:buFont typeface="Arial" panose="020B0604020202020204" pitchFamily="34" charset="0"/>
              <a:buChar char="•"/>
              <a:tabLst/>
            </a:pPr>
            <a:r>
              <a:rPr lang="en-US" sz="1286" b="1"/>
              <a:t>ALL </a:t>
            </a:r>
            <a:r>
              <a:rPr lang="en-US" sz="1286"/>
              <a:t>text is dark gray</a:t>
            </a:r>
          </a:p>
          <a:p>
            <a:pPr marL="163289" indent="-163289">
              <a:spcBef>
                <a:spcPts val="714"/>
              </a:spcBef>
              <a:buFont typeface="Arial" panose="020B0604020202020204" pitchFamily="34" charset="0"/>
              <a:buChar char="•"/>
              <a:tabLst/>
            </a:pPr>
            <a:r>
              <a:rPr lang="en-US" sz="1286" b="1"/>
              <a:t>Exception: </a:t>
            </a:r>
            <a:r>
              <a:rPr lang="en-US" sz="1286"/>
              <a:t>large data numbers are orange or blue</a:t>
            </a:r>
          </a:p>
        </p:txBody>
      </p:sp>
    </p:spTree>
    <p:custDataLst>
      <p:tags r:id="rId1"/>
    </p:custDataLst>
    <p:extLst>
      <p:ext uri="{BB962C8B-B14F-4D97-AF65-F5344CB8AC3E}">
        <p14:creationId xmlns:p14="http://schemas.microsoft.com/office/powerpoint/2010/main" val="9180970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bg bwMode="gray">
      <p:bgPr>
        <a:solidFill>
          <a:schemeClr val="accent5"/>
        </a:solidFill>
        <a:effectLst/>
      </p:bgPr>
    </p:bg>
    <p:spTree>
      <p:nvGrpSpPr>
        <p:cNvPr id="1" name=""/>
        <p:cNvGrpSpPr/>
        <p:nvPr/>
      </p:nvGrpSpPr>
      <p:grpSpPr>
        <a:xfrm>
          <a:off x="0" y="0"/>
          <a:ext cx="0" cy="0"/>
          <a:chOff x="0" y="0"/>
          <a:chExt cx="0" cy="0"/>
        </a:xfrm>
      </p:grpSpPr>
      <p:sp>
        <p:nvSpPr>
          <p:cNvPr id="8" name="Header box white - decorative">
            <a:extLst>
              <a:ext uri="{C183D7F6-B498-43B3-948B-1728B52AA6E4}">
                <adec:decorative xmlns:adec="http://schemas.microsoft.com/office/drawing/2017/decorative" val="1"/>
              </a:ext>
            </a:extLst>
          </p:cNvPr>
          <p:cNvSpPr/>
          <p:nvPr userDrawn="1"/>
        </p:nvSpPr>
        <p:spPr bwMode="gray">
          <a:xfrm>
            <a:off x="2" y="2"/>
            <a:ext cx="12192000" cy="1522557"/>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29" tIns="65314" rIns="130629" bIns="65314" numCol="1" spcCol="0" rtlCol="0" fromWordArt="0" anchor="t" anchorCtr="0" forceAA="0" compatLnSpc="1">
            <a:prstTxWarp prst="textNoShape">
              <a:avLst/>
            </a:prstTxWarp>
            <a:noAutofit/>
          </a:bodyPr>
          <a:lstStyle/>
          <a:p>
            <a:pPr algn="ctr">
              <a:spcBef>
                <a:spcPts val="714"/>
              </a:spcBef>
            </a:pPr>
            <a:endParaRPr lang="en-US" sz="1429" err="1">
              <a:solidFill>
                <a:schemeClr val="bg1"/>
              </a:solidFill>
            </a:endParaRPr>
          </a:p>
        </p:txBody>
      </p:sp>
      <p:pic>
        <p:nvPicPr>
          <p:cNvPr id="10" name="Pattern - decorative">
            <a:extLst>
              <a:ext uri="{FF2B5EF4-FFF2-40B4-BE49-F238E27FC236}">
                <a16:creationId xmlns:a16="http://schemas.microsoft.com/office/drawing/2014/main" id="{2EDE8BEC-5F99-47FE-9914-D286B67EE2A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bwMode="gray">
          <a:xfrm>
            <a:off x="0" y="0"/>
            <a:ext cx="12192000" cy="6858000"/>
          </a:xfrm>
          <a:prstGeom prst="rect">
            <a:avLst/>
          </a:prstGeom>
        </p:spPr>
      </p:pic>
      <p:cxnSp>
        <p:nvCxnSpPr>
          <p:cNvPr id="9" name="Header line - decorative">
            <a:extLst>
              <a:ext uri="{C183D7F6-B498-43B3-948B-1728B52AA6E4}">
                <adec:decorative xmlns:adec="http://schemas.microsoft.com/office/drawing/2017/decorative" val="1"/>
              </a:ext>
            </a:extLst>
          </p:cNvPr>
          <p:cNvCxnSpPr/>
          <p:nvPr userDrawn="1"/>
        </p:nvCxnSpPr>
        <p:spPr bwMode="gray">
          <a:xfrm>
            <a:off x="1" y="1522559"/>
            <a:ext cx="12191998" cy="0"/>
          </a:xfrm>
          <a:prstGeom prst="line">
            <a:avLst/>
          </a:prstGeom>
          <a:noFill/>
          <a:ln w="38100" cap="flat" cmpd="sng" algn="ctr">
            <a:solidFill>
              <a:schemeClr val="accent6"/>
            </a:solidFill>
            <a:prstDash val="solid"/>
            <a:miter lim="800000"/>
          </a:ln>
          <a:effectLst/>
        </p:spPr>
      </p:cxnSp>
      <p:pic>
        <p:nvPicPr>
          <p:cNvPr id="11" name="EAB logo" descr="EAB 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534383" y="392839"/>
            <a:ext cx="2238069" cy="731520"/>
          </a:xfrm>
          <a:prstGeom prst="rect">
            <a:avLst/>
          </a:prstGeom>
        </p:spPr>
      </p:pic>
      <p:sp>
        <p:nvSpPr>
          <p:cNvPr id="2" name="Presentation title"/>
          <p:cNvSpPr>
            <a:spLocks noGrp="1"/>
          </p:cNvSpPr>
          <p:nvPr>
            <p:ph type="title" hasCustomPrompt="1"/>
          </p:nvPr>
        </p:nvSpPr>
        <p:spPr bwMode="gray">
          <a:xfrm>
            <a:off x="1548190" y="3147682"/>
            <a:ext cx="8360229" cy="989281"/>
          </a:xfrm>
          <a:prstGeom prst="rect">
            <a:avLst/>
          </a:prstGeom>
        </p:spPr>
        <p:txBody>
          <a:bodyPr lIns="0" tIns="0" rIns="0" bIns="0" anchor="b" anchorCtr="0">
            <a:spAutoFit/>
          </a:bodyPr>
          <a:lstStyle>
            <a:lvl1pPr>
              <a:lnSpc>
                <a:spcPct val="90000"/>
              </a:lnSpc>
              <a:defRPr sz="3572" b="0" baseline="0">
                <a:solidFill>
                  <a:schemeClr val="bg1"/>
                </a:solidFill>
              </a:defRPr>
            </a:lvl1pPr>
          </a:lstStyle>
          <a:p>
            <a:pPr lvl="0"/>
            <a:r>
              <a:rPr lang="en-US"/>
              <a:t>Presentation Title – Rockwell 25pt Regular, Title Case</a:t>
            </a:r>
          </a:p>
        </p:txBody>
      </p:sp>
      <p:sp>
        <p:nvSpPr>
          <p:cNvPr id="5" name="Presentation subtitle"/>
          <p:cNvSpPr>
            <a:spLocks noGrp="1"/>
          </p:cNvSpPr>
          <p:nvPr>
            <p:ph type="body" sz="quarter" idx="13" hasCustomPrompt="1"/>
          </p:nvPr>
        </p:nvSpPr>
        <p:spPr bwMode="gray">
          <a:xfrm>
            <a:off x="1548190" y="4314867"/>
            <a:ext cx="8360229" cy="241824"/>
          </a:xfrm>
        </p:spPr>
        <p:txBody>
          <a:bodyPr/>
          <a:lstStyle>
            <a:lvl1pPr marL="0" indent="0">
              <a:spcBef>
                <a:spcPts val="0"/>
              </a:spcBef>
              <a:buNone/>
              <a:defRPr sz="1571" baseline="0">
                <a:solidFill>
                  <a:schemeClr val="bg1"/>
                </a:solidFill>
              </a:defRPr>
            </a:lvl1pPr>
            <a:lvl2pPr marL="163289" indent="0">
              <a:buNone/>
              <a:defRPr sz="1571">
                <a:solidFill>
                  <a:schemeClr val="accent1"/>
                </a:solidFill>
              </a:defRPr>
            </a:lvl2pPr>
            <a:lvl3pPr marL="326578" indent="0">
              <a:buNone/>
              <a:defRPr sz="1571">
                <a:solidFill>
                  <a:schemeClr val="accent1"/>
                </a:solidFill>
              </a:defRPr>
            </a:lvl3pPr>
            <a:lvl4pPr marL="489867" indent="0">
              <a:buNone/>
              <a:defRPr sz="1571">
                <a:solidFill>
                  <a:schemeClr val="accent1"/>
                </a:solidFill>
              </a:defRPr>
            </a:lvl4pPr>
            <a:lvl5pPr marL="653156" indent="0">
              <a:buNone/>
              <a:defRPr sz="1571">
                <a:solidFill>
                  <a:schemeClr val="accent1"/>
                </a:solidFill>
              </a:defRPr>
            </a:lvl5pPr>
          </a:lstStyle>
          <a:p>
            <a:pPr lvl="0"/>
            <a:r>
              <a:rPr lang="en-US"/>
              <a:t>Presentation Subtitle – Verdana 11pt Regular, Title Case</a:t>
            </a:r>
          </a:p>
        </p:txBody>
      </p:sp>
      <p:sp>
        <p:nvSpPr>
          <p:cNvPr id="7" name="Program name"/>
          <p:cNvSpPr>
            <a:spLocks noGrp="1"/>
          </p:cNvSpPr>
          <p:nvPr>
            <p:ph type="body" sz="quarter" idx="14" hasCustomPrompt="1"/>
          </p:nvPr>
        </p:nvSpPr>
        <p:spPr bwMode="gray">
          <a:xfrm>
            <a:off x="8179406" y="6263271"/>
            <a:ext cx="3483429" cy="197856"/>
          </a:xfrm>
        </p:spPr>
        <p:txBody>
          <a:bodyPr anchor="b" anchorCtr="0"/>
          <a:lstStyle>
            <a:lvl1pPr marL="0" indent="0" algn="r">
              <a:spcBef>
                <a:spcPts val="0"/>
              </a:spcBef>
              <a:buNone/>
              <a:defRPr>
                <a:solidFill>
                  <a:schemeClr val="bg1"/>
                </a:solidFill>
              </a:defRPr>
            </a:lvl1pPr>
            <a:lvl2pPr marL="163289" indent="0">
              <a:buNone/>
              <a:defRPr>
                <a:solidFill>
                  <a:schemeClr val="bg1"/>
                </a:solidFill>
              </a:defRPr>
            </a:lvl2pPr>
            <a:lvl3pPr marL="326578" indent="0">
              <a:buNone/>
              <a:defRPr>
                <a:solidFill>
                  <a:schemeClr val="bg1"/>
                </a:solidFill>
              </a:defRPr>
            </a:lvl3pPr>
            <a:lvl4pPr marL="489867" indent="0">
              <a:buNone/>
              <a:defRPr>
                <a:solidFill>
                  <a:schemeClr val="bg1"/>
                </a:solidFill>
              </a:defRPr>
            </a:lvl4pPr>
            <a:lvl5pPr marL="653156" indent="0">
              <a:buNone/>
              <a:defRPr>
                <a:solidFill>
                  <a:schemeClr val="bg1"/>
                </a:solidFill>
              </a:defRPr>
            </a:lvl5pPr>
          </a:lstStyle>
          <a:p>
            <a:pPr lvl="0"/>
            <a:r>
              <a:rPr lang="en-US"/>
              <a:t>Program Name Goes Here</a:t>
            </a:r>
          </a:p>
        </p:txBody>
      </p:sp>
    </p:spTree>
    <p:custDataLst>
      <p:tags r:id="rId1"/>
    </p:custDataLst>
    <p:extLst>
      <p:ext uri="{BB962C8B-B14F-4D97-AF65-F5344CB8AC3E}">
        <p14:creationId xmlns:p14="http://schemas.microsoft.com/office/powerpoint/2010/main" val="34463733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0" orient="horz" pos="1824">
          <p15:clr>
            <a:srgbClr val="FBAE40"/>
          </p15:clr>
        </p15:guide>
        <p15:guide id="1" pos="512">
          <p15:clr>
            <a:srgbClr val="FBAE40"/>
          </p15:clr>
        </p15:guide>
        <p15:guide id="2" orient="horz" pos="18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88CE2-95BE-4E98-82DE-980582BE49E5}"/>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2A816CC5-1866-438C-97AF-7F964743CC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02D925-F948-4FDE-A9FE-66759E20F834}"/>
              </a:ext>
            </a:extLst>
          </p:cNvPr>
          <p:cNvSpPr>
            <a:spLocks noGrp="1"/>
          </p:cNvSpPr>
          <p:nvPr>
            <p:ph type="dt" sz="half" idx="10"/>
          </p:nvPr>
        </p:nvSpPr>
        <p:spPr>
          <a:xfrm>
            <a:off x="1793288" y="6356350"/>
            <a:ext cx="1788111" cy="365125"/>
          </a:xfrm>
          <a:prstGeom prst="rect">
            <a:avLst/>
          </a:prstGeom>
        </p:spPr>
        <p:txBody>
          <a:bodyPr/>
          <a:lstStyle/>
          <a:p>
            <a:fld id="{256FBE0D-0A9C-4189-AD9D-6B7488F1397B}" type="datetimeFigureOut">
              <a:rPr lang="en-US" smtClean="0"/>
              <a:t>2/13/2025</a:t>
            </a:fld>
            <a:endParaRPr lang="en-US"/>
          </a:p>
        </p:txBody>
      </p:sp>
      <p:sp>
        <p:nvSpPr>
          <p:cNvPr id="5" name="Footer Placeholder 4">
            <a:extLst>
              <a:ext uri="{FF2B5EF4-FFF2-40B4-BE49-F238E27FC236}">
                <a16:creationId xmlns:a16="http://schemas.microsoft.com/office/drawing/2014/main" id="{B7BCE266-8F43-4D55-8BD3-F6B98D0779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A08223-CF45-4C67-9166-2AAB0479376B}"/>
              </a:ext>
            </a:extLst>
          </p:cNvPr>
          <p:cNvSpPr>
            <a:spLocks noGrp="1"/>
          </p:cNvSpPr>
          <p:nvPr>
            <p:ph type="sldNum" sz="quarter" idx="12"/>
          </p:nvPr>
        </p:nvSpPr>
        <p:spPr>
          <a:xfrm>
            <a:off x="8610600" y="6356350"/>
            <a:ext cx="2743200" cy="365125"/>
          </a:xfrm>
          <a:prstGeom prst="rect">
            <a:avLst/>
          </a:prstGeom>
        </p:spPr>
        <p:txBody>
          <a:bodyPr/>
          <a:lstStyle/>
          <a:p>
            <a:fld id="{CEDB41F0-43FB-48D4-BC3E-6CEB0DE1E8CC}" type="slidenum">
              <a:rPr lang="en-US" smtClean="0"/>
              <a:t>‹#›</a:t>
            </a:fld>
            <a:endParaRPr lang="en-US"/>
          </a:p>
        </p:txBody>
      </p:sp>
    </p:spTree>
    <p:extLst>
      <p:ext uri="{BB962C8B-B14F-4D97-AF65-F5344CB8AC3E}">
        <p14:creationId xmlns:p14="http://schemas.microsoft.com/office/powerpoint/2010/main" val="3001574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AB In-Brief">
    <p:spTree>
      <p:nvGrpSpPr>
        <p:cNvPr id="1" name=""/>
        <p:cNvGrpSpPr/>
        <p:nvPr/>
      </p:nvGrpSpPr>
      <p:grpSpPr>
        <a:xfrm>
          <a:off x="0" y="0"/>
          <a:ext cx="0" cy="0"/>
          <a:chOff x="0" y="0"/>
          <a:chExt cx="0" cy="0"/>
        </a:xfrm>
      </p:grpSpPr>
      <p:pic>
        <p:nvPicPr>
          <p:cNvPr id="42" name="EAB logo">
            <a:extLst>
              <a:ext uri="{FF2B5EF4-FFF2-40B4-BE49-F238E27FC236}">
                <a16:creationId xmlns:a16="http://schemas.microsoft.com/office/drawing/2014/main" id="{DA1936B1-DEDD-4B3C-BA0F-E1EB6DE95B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87415" y="260827"/>
            <a:ext cx="2076931" cy="595989"/>
          </a:xfrm>
          <a:prstGeom prst="rect">
            <a:avLst/>
          </a:prstGeom>
        </p:spPr>
      </p:pic>
      <p:cxnSp>
        <p:nvCxnSpPr>
          <p:cNvPr id="51" name="Line vertical">
            <a:extLst>
              <a:ext uri="{FF2B5EF4-FFF2-40B4-BE49-F238E27FC236}">
                <a16:creationId xmlns:a16="http://schemas.microsoft.com/office/drawing/2014/main" id="{44EEF69A-489C-42AA-9032-8F88FA1E30BF}"/>
              </a:ext>
            </a:extLst>
          </p:cNvPr>
          <p:cNvCxnSpPr>
            <a:cxnSpLocks/>
          </p:cNvCxnSpPr>
          <p:nvPr userDrawn="1"/>
        </p:nvCxnSpPr>
        <p:spPr bwMode="gray">
          <a:xfrm flipH="1" flipV="1">
            <a:off x="518634" y="1333239"/>
            <a:ext cx="10533" cy="927713"/>
          </a:xfrm>
          <a:prstGeom prst="line">
            <a:avLst/>
          </a:prstGeom>
          <a:ln w="22225">
            <a:solidFill>
              <a:schemeClr val="accent6"/>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0" name="EAB statement">
            <a:extLst>
              <a:ext uri="{FF2B5EF4-FFF2-40B4-BE49-F238E27FC236}">
                <a16:creationId xmlns:a16="http://schemas.microsoft.com/office/drawing/2014/main" id="{4D990C86-80E9-4035-B1A7-351539DA9C1D}"/>
              </a:ext>
            </a:extLst>
          </p:cNvPr>
          <p:cNvSpPr txBox="1"/>
          <p:nvPr userDrawn="1"/>
        </p:nvSpPr>
        <p:spPr bwMode="gray">
          <a:xfrm>
            <a:off x="638229" y="1293655"/>
            <a:ext cx="3206467" cy="966931"/>
          </a:xfrm>
          <a:prstGeom prst="rect">
            <a:avLst/>
          </a:prstGeom>
          <a:noFill/>
        </p:spPr>
        <p:txBody>
          <a:bodyPr wrap="square" lIns="0" tIns="0" rIns="0" bIns="0" rtlCol="0">
            <a:spAutoFit/>
          </a:bodyPr>
          <a:lstStyle/>
          <a:p>
            <a:pPr>
              <a:spcBef>
                <a:spcPts val="714"/>
              </a:spcBef>
            </a:pPr>
            <a:r>
              <a:rPr lang="en-US" sz="1571" b="1">
                <a:solidFill>
                  <a:schemeClr val="tx1"/>
                </a:solidFill>
                <a:latin typeface="+mj-lt"/>
              </a:rPr>
              <a:t>We help schools </a:t>
            </a:r>
            <a:br>
              <a:rPr lang="en-US" sz="1571" b="1">
                <a:solidFill>
                  <a:schemeClr val="tx1"/>
                </a:solidFill>
                <a:latin typeface="+mj-lt"/>
              </a:rPr>
            </a:br>
            <a:r>
              <a:rPr lang="en-US" sz="1571" b="1">
                <a:solidFill>
                  <a:schemeClr val="tx1"/>
                </a:solidFill>
                <a:latin typeface="+mj-lt"/>
              </a:rPr>
              <a:t>support students </a:t>
            </a:r>
            <a:br>
              <a:rPr lang="en-US" sz="1571" b="1">
                <a:solidFill>
                  <a:schemeClr val="tx1"/>
                </a:solidFill>
                <a:latin typeface="+mj-lt"/>
              </a:rPr>
            </a:br>
            <a:r>
              <a:rPr lang="en-US" sz="1571">
                <a:solidFill>
                  <a:schemeClr val="tx1"/>
                </a:solidFill>
                <a:latin typeface="+mj-lt"/>
              </a:rPr>
              <a:t>from enrollment to </a:t>
            </a:r>
            <a:br>
              <a:rPr lang="en-US" sz="1571">
                <a:solidFill>
                  <a:schemeClr val="tx1"/>
                </a:solidFill>
                <a:latin typeface="+mj-lt"/>
              </a:rPr>
            </a:br>
            <a:r>
              <a:rPr lang="en-US" sz="1571">
                <a:solidFill>
                  <a:schemeClr val="tx1"/>
                </a:solidFill>
                <a:latin typeface="+mj-lt"/>
              </a:rPr>
              <a:t>graduation and beyond</a:t>
            </a:r>
          </a:p>
        </p:txBody>
      </p:sp>
      <p:sp>
        <p:nvSpPr>
          <p:cNvPr id="46" name="School types">
            <a:extLst>
              <a:ext uri="{FF2B5EF4-FFF2-40B4-BE49-F238E27FC236}">
                <a16:creationId xmlns:a16="http://schemas.microsoft.com/office/drawing/2014/main" id="{5208DA4E-BD80-49C6-8044-448E94C2BB74}"/>
              </a:ext>
            </a:extLst>
          </p:cNvPr>
          <p:cNvSpPr/>
          <p:nvPr userDrawn="1"/>
        </p:nvSpPr>
        <p:spPr bwMode="gray">
          <a:xfrm>
            <a:off x="2516677" y="514554"/>
            <a:ext cx="9225084" cy="136319"/>
          </a:xfrm>
          <a:prstGeom prst="rect">
            <a:avLst/>
          </a:prstGeom>
        </p:spPr>
        <p:txBody>
          <a:bodyPr wrap="square" lIns="0" tIns="0" rIns="0" bIns="0">
            <a:spAutoFit/>
          </a:bodyPr>
          <a:lstStyle/>
          <a:p>
            <a:pPr algn="r">
              <a:spcBef>
                <a:spcPts val="714"/>
              </a:spcBef>
            </a:pPr>
            <a:r>
              <a:rPr lang="en-US" sz="886" spc="0" baseline="0">
                <a:solidFill>
                  <a:schemeClr val="tx1"/>
                </a:solidFill>
              </a:rPr>
              <a:t>P-20   |   Community Colleges   |   Four-Year Colleges and Universities   |   Graduate and Adult Learning</a:t>
            </a:r>
          </a:p>
        </p:txBody>
      </p:sp>
      <p:sp>
        <p:nvSpPr>
          <p:cNvPr id="44" name="Stat background - decorative">
            <a:extLst>
              <a:ext uri="{FF2B5EF4-FFF2-40B4-BE49-F238E27FC236}">
                <a16:creationId xmlns:a16="http://schemas.microsoft.com/office/drawing/2014/main" id="{FD737D13-49C0-4D0C-9B09-F4698FB94EB9}"/>
              </a:ext>
            </a:extLst>
          </p:cNvPr>
          <p:cNvSpPr/>
          <p:nvPr userDrawn="1"/>
        </p:nvSpPr>
        <p:spPr bwMode="gray">
          <a:xfrm>
            <a:off x="1" y="2757060"/>
            <a:ext cx="3844695" cy="4100940"/>
          </a:xfrm>
          <a:custGeom>
            <a:avLst/>
            <a:gdLst>
              <a:gd name="connsiteX0" fmla="*/ 0 w 4910696"/>
              <a:gd name="connsiteY0" fmla="*/ 0 h 3474977"/>
              <a:gd name="connsiteX1" fmla="*/ 4910696 w 4910696"/>
              <a:gd name="connsiteY1" fmla="*/ 0 h 3474977"/>
              <a:gd name="connsiteX2" fmla="*/ 4910696 w 4910696"/>
              <a:gd name="connsiteY2" fmla="*/ 3474977 h 3474977"/>
              <a:gd name="connsiteX3" fmla="*/ 0 w 4910696"/>
              <a:gd name="connsiteY3" fmla="*/ 3474977 h 3474977"/>
            </a:gdLst>
            <a:ahLst/>
            <a:cxnLst>
              <a:cxn ang="0">
                <a:pos x="connsiteX0" y="connsiteY0"/>
              </a:cxn>
              <a:cxn ang="0">
                <a:pos x="connsiteX1" y="connsiteY1"/>
              </a:cxn>
              <a:cxn ang="0">
                <a:pos x="connsiteX2" y="connsiteY2"/>
              </a:cxn>
              <a:cxn ang="0">
                <a:pos x="connsiteX3" y="connsiteY3"/>
              </a:cxn>
            </a:cxnLst>
            <a:rect l="l" t="t" r="r" b="b"/>
            <a:pathLst>
              <a:path w="4910696" h="3474977">
                <a:moveTo>
                  <a:pt x="0" y="0"/>
                </a:moveTo>
                <a:lnTo>
                  <a:pt x="4910696" y="0"/>
                </a:lnTo>
                <a:lnTo>
                  <a:pt x="4910696" y="3474977"/>
                </a:lnTo>
                <a:lnTo>
                  <a:pt x="0" y="3474977"/>
                </a:lnTo>
                <a:close/>
              </a:path>
            </a:pathLst>
          </a:custGeom>
          <a:solidFill>
            <a:srgbClr val="E0F1F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29" tIns="65314" rIns="130629" bIns="65314" numCol="1" spcCol="0" rtlCol="0" fromWordArt="0" anchor="t" anchorCtr="0" forceAA="0" compatLnSpc="1">
            <a:prstTxWarp prst="textNoShape">
              <a:avLst/>
            </a:prstTxWarp>
            <a:noAutofit/>
          </a:bodyPr>
          <a:lstStyle/>
          <a:p>
            <a:pPr algn="ctr">
              <a:spcBef>
                <a:spcPts val="714"/>
              </a:spcBef>
            </a:pPr>
            <a:endParaRPr lang="en-US" sz="1429" err="1">
              <a:solidFill>
                <a:schemeClr val="bg1"/>
              </a:solidFill>
            </a:endParaRPr>
          </a:p>
        </p:txBody>
      </p:sp>
      <p:grpSp>
        <p:nvGrpSpPr>
          <p:cNvPr id="2" name="Circle graphic area">
            <a:extLst>
              <a:ext uri="{FF2B5EF4-FFF2-40B4-BE49-F238E27FC236}">
                <a16:creationId xmlns:a16="http://schemas.microsoft.com/office/drawing/2014/main" id="{353160B8-AA7B-479E-BE5F-814D4D7958CD}"/>
              </a:ext>
              <a:ext uri="{C183D7F6-B498-43B3-948B-1728B52AA6E4}">
                <adec:decorative xmlns:adec="http://schemas.microsoft.com/office/drawing/2017/decorative" val="1"/>
              </a:ext>
            </a:extLst>
          </p:cNvPr>
          <p:cNvGrpSpPr/>
          <p:nvPr userDrawn="1"/>
        </p:nvGrpSpPr>
        <p:grpSpPr bwMode="gray">
          <a:xfrm>
            <a:off x="3831771" y="862149"/>
            <a:ext cx="8360229" cy="6000219"/>
            <a:chOff x="2011680" y="603504"/>
            <a:chExt cx="4389120" cy="4200153"/>
          </a:xfrm>
        </p:grpSpPr>
        <p:sp>
          <p:nvSpPr>
            <p:cNvPr id="43" name="Dark blue background - decorative">
              <a:extLst>
                <a:ext uri="{FF2B5EF4-FFF2-40B4-BE49-F238E27FC236}">
                  <a16:creationId xmlns:a16="http://schemas.microsoft.com/office/drawing/2014/main" id="{B35C43AF-919F-4BAA-8EC4-638FB2640018}"/>
                </a:ext>
                <a:ext uri="{C183D7F6-B498-43B3-948B-1728B52AA6E4}">
                  <adec:decorative xmlns:adec="http://schemas.microsoft.com/office/drawing/2017/decorative" val="1"/>
                </a:ext>
              </a:extLst>
            </p:cNvPr>
            <p:cNvSpPr/>
            <p:nvPr userDrawn="1"/>
          </p:nvSpPr>
          <p:spPr bwMode="gray">
            <a:xfrm>
              <a:off x="2011680" y="603504"/>
              <a:ext cx="4389120" cy="4197096"/>
            </a:xfrm>
            <a:custGeom>
              <a:avLst/>
              <a:gdLst>
                <a:gd name="connsiteX0" fmla="*/ 0 w 4910696"/>
                <a:gd name="connsiteY0" fmla="*/ 0 h 3474977"/>
                <a:gd name="connsiteX1" fmla="*/ 4910696 w 4910696"/>
                <a:gd name="connsiteY1" fmla="*/ 0 h 3474977"/>
                <a:gd name="connsiteX2" fmla="*/ 4910696 w 4910696"/>
                <a:gd name="connsiteY2" fmla="*/ 3474977 h 3474977"/>
                <a:gd name="connsiteX3" fmla="*/ 0 w 4910696"/>
                <a:gd name="connsiteY3" fmla="*/ 3474977 h 3474977"/>
              </a:gdLst>
              <a:ahLst/>
              <a:cxnLst>
                <a:cxn ang="0">
                  <a:pos x="connsiteX0" y="connsiteY0"/>
                </a:cxn>
                <a:cxn ang="0">
                  <a:pos x="connsiteX1" y="connsiteY1"/>
                </a:cxn>
                <a:cxn ang="0">
                  <a:pos x="connsiteX2" y="connsiteY2"/>
                </a:cxn>
                <a:cxn ang="0">
                  <a:pos x="connsiteX3" y="connsiteY3"/>
                </a:cxn>
              </a:cxnLst>
              <a:rect l="l" t="t" r="r" b="b"/>
              <a:pathLst>
                <a:path w="4910696" h="3474977">
                  <a:moveTo>
                    <a:pt x="0" y="0"/>
                  </a:moveTo>
                  <a:lnTo>
                    <a:pt x="4910696" y="0"/>
                  </a:lnTo>
                  <a:lnTo>
                    <a:pt x="4910696" y="3474977"/>
                  </a:lnTo>
                  <a:lnTo>
                    <a:pt x="0" y="3474977"/>
                  </a:lnTo>
                  <a:close/>
                </a:path>
              </a:pathLst>
            </a:custGeom>
            <a:solidFill>
              <a:schemeClr val="accent5"/>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714"/>
                </a:spcBef>
              </a:pPr>
              <a:endParaRPr lang="en-US" sz="1429" err="1">
                <a:solidFill>
                  <a:schemeClr val="bg1"/>
                </a:solidFill>
              </a:endParaRPr>
            </a:p>
          </p:txBody>
        </p:sp>
        <p:pic>
          <p:nvPicPr>
            <p:cNvPr id="79" name="Pattern - decorative">
              <a:extLst>
                <a:ext uri="{FF2B5EF4-FFF2-40B4-BE49-F238E27FC236}">
                  <a16:creationId xmlns:a16="http://schemas.microsoft.com/office/drawing/2014/main" id="{14AA5082-E522-41B3-8A7A-5302BE19139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bwMode="gray">
            <a:xfrm>
              <a:off x="2011680" y="603504"/>
              <a:ext cx="4379985" cy="4200153"/>
            </a:xfrm>
            <a:prstGeom prst="rect">
              <a:avLst/>
            </a:prstGeom>
          </p:spPr>
        </p:pic>
        <p:sp>
          <p:nvSpPr>
            <p:cNvPr id="80" name="Dark blue circle - decorative">
              <a:extLst>
                <a:ext uri="{FF2B5EF4-FFF2-40B4-BE49-F238E27FC236}">
                  <a16:creationId xmlns:a16="http://schemas.microsoft.com/office/drawing/2014/main" id="{388963E6-34AD-4B7F-B968-9AD41BBDB734}"/>
                </a:ext>
                <a:ext uri="{C183D7F6-B498-43B3-948B-1728B52AA6E4}">
                  <adec:decorative xmlns:adec="http://schemas.microsoft.com/office/drawing/2017/decorative" val="1"/>
                </a:ext>
              </a:extLst>
            </p:cNvPr>
            <p:cNvSpPr/>
            <p:nvPr userDrawn="1"/>
          </p:nvSpPr>
          <p:spPr bwMode="gray">
            <a:xfrm>
              <a:off x="2960180" y="1349833"/>
              <a:ext cx="2505205" cy="2505205"/>
            </a:xfrm>
            <a:prstGeom prst="ellipse">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71"/>
            </a:p>
          </p:txBody>
        </p:sp>
        <p:pic>
          <p:nvPicPr>
            <p:cNvPr id="45" name="Bright blue circle - decorative">
              <a:extLst>
                <a:ext uri="{FF2B5EF4-FFF2-40B4-BE49-F238E27FC236}">
                  <a16:creationId xmlns:a16="http://schemas.microsoft.com/office/drawing/2014/main" id="{8253B356-73C4-4A33-9FDB-18EBFACD2DC1}"/>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bwMode="gray">
            <a:xfrm>
              <a:off x="2643774" y="986010"/>
              <a:ext cx="3136584" cy="3139630"/>
            </a:xfrm>
            <a:prstGeom prst="rect">
              <a:avLst/>
            </a:prstGeom>
          </p:spPr>
        </p:pic>
      </p:grpSp>
      <p:sp>
        <p:nvSpPr>
          <p:cNvPr id="52" name="Find and enroll">
            <a:extLst>
              <a:ext uri="{FF2B5EF4-FFF2-40B4-BE49-F238E27FC236}">
                <a16:creationId xmlns:a16="http://schemas.microsoft.com/office/drawing/2014/main" id="{9FAD879C-AE39-4D8C-9572-A04525ABE03D}"/>
              </a:ext>
            </a:extLst>
          </p:cNvPr>
          <p:cNvSpPr txBox="1"/>
          <p:nvPr userDrawn="1"/>
        </p:nvSpPr>
        <p:spPr bwMode="gray">
          <a:xfrm>
            <a:off x="4359683" y="1031152"/>
            <a:ext cx="2151217" cy="366575"/>
          </a:xfrm>
          <a:prstGeom prst="rect">
            <a:avLst/>
          </a:prstGeom>
          <a:noFill/>
        </p:spPr>
        <p:txBody>
          <a:bodyPr wrap="square" lIns="0" tIns="0" rIns="0" bIns="0" numCol="1" spcCol="457200" rtlCol="0">
            <a:spAutoFit/>
          </a:bodyPr>
          <a:lstStyle/>
          <a:p>
            <a:pPr marL="0" indent="0">
              <a:lnSpc>
                <a:spcPct val="108000"/>
              </a:lnSpc>
              <a:spcBef>
                <a:spcPts val="571"/>
              </a:spcBef>
              <a:buClr>
                <a:schemeClr val="tx2"/>
              </a:buClr>
              <a:buSzPct val="120000"/>
              <a:buFont typeface="Verdana" panose="020B0604030504040204" pitchFamily="34" charset="0"/>
              <a:buNone/>
            </a:pPr>
            <a:r>
              <a:rPr lang="en-US" sz="1143">
                <a:solidFill>
                  <a:schemeClr val="bg1"/>
                </a:solidFill>
                <a:latin typeface="+mj-lt"/>
              </a:rPr>
              <a:t>Find and enroll your right-fit students</a:t>
            </a:r>
          </a:p>
        </p:txBody>
      </p:sp>
      <p:sp>
        <p:nvSpPr>
          <p:cNvPr id="54" name="Prepare your institution">
            <a:extLst>
              <a:ext uri="{FF2B5EF4-FFF2-40B4-BE49-F238E27FC236}">
                <a16:creationId xmlns:a16="http://schemas.microsoft.com/office/drawing/2014/main" id="{ADB7DC10-7703-4D6F-8172-B279CBFB82A0}"/>
              </a:ext>
            </a:extLst>
          </p:cNvPr>
          <p:cNvSpPr txBox="1"/>
          <p:nvPr userDrawn="1"/>
        </p:nvSpPr>
        <p:spPr bwMode="gray">
          <a:xfrm>
            <a:off x="6991243" y="6057391"/>
            <a:ext cx="2396954" cy="366575"/>
          </a:xfrm>
          <a:prstGeom prst="rect">
            <a:avLst/>
          </a:prstGeom>
          <a:noFill/>
        </p:spPr>
        <p:txBody>
          <a:bodyPr wrap="square" lIns="0" tIns="0" rIns="0" bIns="0" numCol="1" spcCol="457200" rtlCol="0">
            <a:spAutoFit/>
          </a:bodyPr>
          <a:lstStyle/>
          <a:p>
            <a:pPr marL="0" indent="0">
              <a:lnSpc>
                <a:spcPct val="108000"/>
              </a:lnSpc>
              <a:spcBef>
                <a:spcPts val="857"/>
              </a:spcBef>
              <a:buClr>
                <a:schemeClr val="tx2"/>
              </a:buClr>
              <a:buSzPct val="120000"/>
              <a:buFont typeface="Verdana" panose="020B0604030504040204" pitchFamily="34" charset="0"/>
              <a:buNone/>
            </a:pPr>
            <a:r>
              <a:rPr lang="en-US" sz="1143">
                <a:solidFill>
                  <a:schemeClr val="bg1"/>
                </a:solidFill>
                <a:latin typeface="+mj-lt"/>
              </a:rPr>
              <a:t>Prepare your institution </a:t>
            </a:r>
            <a:br>
              <a:rPr lang="en-US" sz="1143">
                <a:solidFill>
                  <a:schemeClr val="bg1"/>
                </a:solidFill>
                <a:latin typeface="+mj-lt"/>
              </a:rPr>
            </a:br>
            <a:r>
              <a:rPr lang="en-US" sz="1143">
                <a:solidFill>
                  <a:schemeClr val="bg1"/>
                </a:solidFill>
                <a:latin typeface="+mj-lt"/>
              </a:rPr>
              <a:t>for the future</a:t>
            </a:r>
          </a:p>
        </p:txBody>
      </p:sp>
      <p:sp>
        <p:nvSpPr>
          <p:cNvPr id="53" name="Support and graduate">
            <a:extLst>
              <a:ext uri="{FF2B5EF4-FFF2-40B4-BE49-F238E27FC236}">
                <a16:creationId xmlns:a16="http://schemas.microsoft.com/office/drawing/2014/main" id="{18AB59BA-9156-48E0-AAFC-71176CA87C54}"/>
              </a:ext>
            </a:extLst>
          </p:cNvPr>
          <p:cNvSpPr txBox="1"/>
          <p:nvPr userDrawn="1"/>
        </p:nvSpPr>
        <p:spPr bwMode="gray">
          <a:xfrm>
            <a:off x="9751505" y="1031152"/>
            <a:ext cx="2185840" cy="366575"/>
          </a:xfrm>
          <a:prstGeom prst="rect">
            <a:avLst/>
          </a:prstGeom>
          <a:noFill/>
        </p:spPr>
        <p:txBody>
          <a:bodyPr wrap="square" lIns="0" tIns="0" rIns="0" bIns="0" numCol="1" spcCol="457200" rtlCol="0">
            <a:spAutoFit/>
          </a:bodyPr>
          <a:lstStyle/>
          <a:p>
            <a:pPr marL="0" indent="0">
              <a:lnSpc>
                <a:spcPct val="108000"/>
              </a:lnSpc>
              <a:spcBef>
                <a:spcPts val="571"/>
              </a:spcBef>
              <a:buClr>
                <a:schemeClr val="tx2"/>
              </a:buClr>
              <a:buSzPct val="120000"/>
              <a:buFont typeface="Verdana" panose="020B0604030504040204" pitchFamily="34" charset="0"/>
              <a:buNone/>
            </a:pPr>
            <a:r>
              <a:rPr lang="en-US" sz="1143">
                <a:solidFill>
                  <a:schemeClr val="bg1"/>
                </a:solidFill>
                <a:latin typeface="+mj-lt"/>
              </a:rPr>
              <a:t>Support and graduate more students</a:t>
            </a:r>
          </a:p>
        </p:txBody>
      </p:sp>
      <p:sp>
        <p:nvSpPr>
          <p:cNvPr id="56" name="Stat 1 title">
            <a:extLst>
              <a:ext uri="{FF2B5EF4-FFF2-40B4-BE49-F238E27FC236}">
                <a16:creationId xmlns:a16="http://schemas.microsoft.com/office/drawing/2014/main" id="{5E6B8A95-5375-4097-AA98-A002250613D5}"/>
              </a:ext>
            </a:extLst>
          </p:cNvPr>
          <p:cNvSpPr txBox="1"/>
          <p:nvPr userDrawn="1"/>
        </p:nvSpPr>
        <p:spPr bwMode="gray">
          <a:xfrm>
            <a:off x="845876" y="3126013"/>
            <a:ext cx="2215173" cy="165110"/>
          </a:xfrm>
          <a:prstGeom prst="rect">
            <a:avLst/>
          </a:prstGeom>
          <a:noFill/>
        </p:spPr>
        <p:txBody>
          <a:bodyPr wrap="square" lIns="0" tIns="0" rIns="0" bIns="0" numCol="1" spcCol="457200" rtlCol="0">
            <a:spAutoFit/>
          </a:bodyPr>
          <a:lstStyle/>
          <a:p>
            <a:pPr marL="0" marR="0" lvl="0" indent="0" algn="l" defTabSz="768111" rtl="0" eaLnBrk="1" fontAlgn="auto" latinLnBrk="0" hangingPunct="1">
              <a:lnSpc>
                <a:spcPct val="120000"/>
              </a:lnSpc>
              <a:spcBef>
                <a:spcPts val="571"/>
              </a:spcBef>
              <a:spcAft>
                <a:spcPts val="0"/>
              </a:spcAft>
              <a:buClrTx/>
              <a:buSzPct val="120000"/>
              <a:buFont typeface="Verdana" panose="020B0604030504040204" pitchFamily="34" charset="0"/>
              <a:buNone/>
              <a:tabLst/>
              <a:defRPr/>
            </a:pPr>
            <a:r>
              <a:rPr lang="en-US" sz="1000" b="1">
                <a:solidFill>
                  <a:schemeClr val="tx1"/>
                </a:solidFill>
              </a:rPr>
              <a:t>ROOTED IN RESEARCH</a:t>
            </a:r>
          </a:p>
        </p:txBody>
      </p:sp>
      <p:sp>
        <p:nvSpPr>
          <p:cNvPr id="58" name="Stat 1">
            <a:extLst>
              <a:ext uri="{FF2B5EF4-FFF2-40B4-BE49-F238E27FC236}">
                <a16:creationId xmlns:a16="http://schemas.microsoft.com/office/drawing/2014/main" id="{5A220AAD-0796-4BB2-878F-73B9F64064AC}"/>
              </a:ext>
            </a:extLst>
          </p:cNvPr>
          <p:cNvSpPr txBox="1"/>
          <p:nvPr userDrawn="1"/>
        </p:nvSpPr>
        <p:spPr bwMode="gray">
          <a:xfrm>
            <a:off x="845876" y="3376301"/>
            <a:ext cx="844453" cy="241733"/>
          </a:xfrm>
          <a:prstGeom prst="rect">
            <a:avLst/>
          </a:prstGeom>
          <a:noFill/>
        </p:spPr>
        <p:txBody>
          <a:bodyPr wrap="square" lIns="0" tIns="0" rIns="0" bIns="0" rtlCol="0">
            <a:spAutoFit/>
          </a:bodyPr>
          <a:lstStyle/>
          <a:p>
            <a:pPr>
              <a:spcBef>
                <a:spcPts val="714"/>
              </a:spcBef>
            </a:pPr>
            <a:r>
              <a:rPr lang="en-US" sz="1571">
                <a:solidFill>
                  <a:schemeClr val="accent4"/>
                </a:solidFill>
                <a:latin typeface="+mj-lt"/>
              </a:rPr>
              <a:t>8,000</a:t>
            </a:r>
            <a:r>
              <a:rPr lang="en-US" sz="1571" baseline="30000">
                <a:solidFill>
                  <a:schemeClr val="accent4"/>
                </a:solidFill>
                <a:latin typeface="+mj-lt"/>
              </a:rPr>
              <a:t>+</a:t>
            </a:r>
          </a:p>
        </p:txBody>
      </p:sp>
      <p:sp>
        <p:nvSpPr>
          <p:cNvPr id="57" name="Stat 1 text">
            <a:extLst>
              <a:ext uri="{FF2B5EF4-FFF2-40B4-BE49-F238E27FC236}">
                <a16:creationId xmlns:a16="http://schemas.microsoft.com/office/drawing/2014/main" id="{D4B08A33-B51F-4921-B09D-EBDDC2DD2449}"/>
              </a:ext>
            </a:extLst>
          </p:cNvPr>
          <p:cNvSpPr txBox="1"/>
          <p:nvPr userDrawn="1"/>
        </p:nvSpPr>
        <p:spPr bwMode="gray">
          <a:xfrm>
            <a:off x="1720684" y="3384326"/>
            <a:ext cx="1394827" cy="285976"/>
          </a:xfrm>
          <a:prstGeom prst="rect">
            <a:avLst/>
          </a:prstGeom>
          <a:noFill/>
        </p:spPr>
        <p:txBody>
          <a:bodyPr wrap="square" lIns="0" tIns="0" rIns="0" bIns="0" rtlCol="0">
            <a:spAutoFit/>
          </a:bodyPr>
          <a:lstStyle/>
          <a:p>
            <a:pPr>
              <a:spcBef>
                <a:spcPts val="714"/>
              </a:spcBef>
            </a:pPr>
            <a:r>
              <a:rPr lang="en-US" sz="929">
                <a:solidFill>
                  <a:schemeClr val="tx1"/>
                </a:solidFill>
              </a:rPr>
              <a:t>Peer-tested </a:t>
            </a:r>
            <a:br>
              <a:rPr lang="en-US" sz="929">
                <a:solidFill>
                  <a:schemeClr val="tx1"/>
                </a:solidFill>
              </a:rPr>
            </a:br>
            <a:r>
              <a:rPr lang="en-US" sz="929">
                <a:solidFill>
                  <a:schemeClr val="tx1"/>
                </a:solidFill>
              </a:rPr>
              <a:t>best practices</a:t>
            </a:r>
          </a:p>
        </p:txBody>
      </p:sp>
      <p:sp>
        <p:nvSpPr>
          <p:cNvPr id="60" name="Stat 2">
            <a:extLst>
              <a:ext uri="{FF2B5EF4-FFF2-40B4-BE49-F238E27FC236}">
                <a16:creationId xmlns:a16="http://schemas.microsoft.com/office/drawing/2014/main" id="{1A72E09B-BAE9-4211-82CD-F3B75654241F}"/>
              </a:ext>
            </a:extLst>
          </p:cNvPr>
          <p:cNvSpPr txBox="1"/>
          <p:nvPr userDrawn="1"/>
        </p:nvSpPr>
        <p:spPr bwMode="gray">
          <a:xfrm>
            <a:off x="845876" y="3768242"/>
            <a:ext cx="844453" cy="241733"/>
          </a:xfrm>
          <a:prstGeom prst="rect">
            <a:avLst/>
          </a:prstGeom>
          <a:noFill/>
        </p:spPr>
        <p:txBody>
          <a:bodyPr wrap="square" lIns="0" tIns="0" rIns="0" bIns="0" rtlCol="0">
            <a:spAutoFit/>
          </a:bodyPr>
          <a:lstStyle/>
          <a:p>
            <a:pPr>
              <a:spcBef>
                <a:spcPts val="714"/>
              </a:spcBef>
            </a:pPr>
            <a:r>
              <a:rPr lang="en-US" sz="1571">
                <a:solidFill>
                  <a:schemeClr val="accent4"/>
                </a:solidFill>
                <a:latin typeface="+mj-lt"/>
              </a:rPr>
              <a:t>500</a:t>
            </a:r>
            <a:r>
              <a:rPr lang="en-US" sz="1571" baseline="30000">
                <a:solidFill>
                  <a:schemeClr val="accent4"/>
                </a:solidFill>
                <a:latin typeface="+mj-lt"/>
              </a:rPr>
              <a:t>+</a:t>
            </a:r>
          </a:p>
        </p:txBody>
      </p:sp>
      <p:sp>
        <p:nvSpPr>
          <p:cNvPr id="59" name="Stat 2 text">
            <a:extLst>
              <a:ext uri="{FF2B5EF4-FFF2-40B4-BE49-F238E27FC236}">
                <a16:creationId xmlns:a16="http://schemas.microsoft.com/office/drawing/2014/main" id="{7776F4A0-CB6C-4D2E-94C9-D15611A2B978}"/>
              </a:ext>
            </a:extLst>
          </p:cNvPr>
          <p:cNvSpPr txBox="1"/>
          <p:nvPr userDrawn="1"/>
        </p:nvSpPr>
        <p:spPr bwMode="gray">
          <a:xfrm>
            <a:off x="1720685" y="3776266"/>
            <a:ext cx="1845381" cy="285976"/>
          </a:xfrm>
          <a:prstGeom prst="rect">
            <a:avLst/>
          </a:prstGeom>
          <a:noFill/>
        </p:spPr>
        <p:txBody>
          <a:bodyPr wrap="square" lIns="0" tIns="0" rIns="0" bIns="0" rtlCol="0">
            <a:spAutoFit/>
          </a:bodyPr>
          <a:lstStyle/>
          <a:p>
            <a:pPr>
              <a:spcBef>
                <a:spcPts val="714"/>
              </a:spcBef>
            </a:pPr>
            <a:r>
              <a:rPr lang="en-US" sz="929" spc="-14" baseline="0">
                <a:solidFill>
                  <a:schemeClr val="tx1"/>
                </a:solidFill>
              </a:rPr>
              <a:t>Enrollment innovations </a:t>
            </a:r>
            <a:r>
              <a:rPr lang="en-US" sz="929">
                <a:solidFill>
                  <a:schemeClr val="tx1"/>
                </a:solidFill>
              </a:rPr>
              <a:t>tested annually</a:t>
            </a:r>
          </a:p>
        </p:txBody>
      </p:sp>
      <p:sp>
        <p:nvSpPr>
          <p:cNvPr id="64" name="Stat 3 title">
            <a:extLst>
              <a:ext uri="{FF2B5EF4-FFF2-40B4-BE49-F238E27FC236}">
                <a16:creationId xmlns:a16="http://schemas.microsoft.com/office/drawing/2014/main" id="{3EBD75B6-04FA-46CD-BCD2-EF09236F8FDA}"/>
              </a:ext>
            </a:extLst>
          </p:cNvPr>
          <p:cNvSpPr txBox="1"/>
          <p:nvPr userDrawn="1"/>
        </p:nvSpPr>
        <p:spPr bwMode="gray">
          <a:xfrm>
            <a:off x="845877" y="4417469"/>
            <a:ext cx="2185678" cy="165110"/>
          </a:xfrm>
          <a:prstGeom prst="rect">
            <a:avLst/>
          </a:prstGeom>
          <a:noFill/>
        </p:spPr>
        <p:txBody>
          <a:bodyPr wrap="square" lIns="0" tIns="0" rIns="0" bIns="0" numCol="1" spcCol="457200" rtlCol="0">
            <a:spAutoFit/>
          </a:bodyPr>
          <a:lstStyle/>
          <a:p>
            <a:pPr marL="0" marR="0" lvl="0" indent="0" algn="l" defTabSz="768111" rtl="0" eaLnBrk="1" fontAlgn="auto" latinLnBrk="0" hangingPunct="1">
              <a:lnSpc>
                <a:spcPct val="120000"/>
              </a:lnSpc>
              <a:spcBef>
                <a:spcPts val="571"/>
              </a:spcBef>
              <a:spcAft>
                <a:spcPts val="0"/>
              </a:spcAft>
              <a:buClrTx/>
              <a:buSzPct val="120000"/>
              <a:buFont typeface="Verdana" panose="020B0604030504040204" pitchFamily="34" charset="0"/>
              <a:buNone/>
              <a:tabLst/>
              <a:defRPr/>
            </a:pPr>
            <a:r>
              <a:rPr lang="en-US" sz="1000" b="1">
                <a:solidFill>
                  <a:schemeClr val="tx1"/>
                </a:solidFill>
              </a:rPr>
              <a:t>ADVANTAGE OF SCALE</a:t>
            </a:r>
          </a:p>
        </p:txBody>
      </p:sp>
      <p:sp>
        <p:nvSpPr>
          <p:cNvPr id="66" name="Stat 3">
            <a:extLst>
              <a:ext uri="{FF2B5EF4-FFF2-40B4-BE49-F238E27FC236}">
                <a16:creationId xmlns:a16="http://schemas.microsoft.com/office/drawing/2014/main" id="{8F006172-9BFA-427D-9855-69216A673130}"/>
              </a:ext>
            </a:extLst>
          </p:cNvPr>
          <p:cNvSpPr txBox="1"/>
          <p:nvPr userDrawn="1"/>
        </p:nvSpPr>
        <p:spPr bwMode="gray">
          <a:xfrm>
            <a:off x="845876" y="4667757"/>
            <a:ext cx="844453" cy="241733"/>
          </a:xfrm>
          <a:prstGeom prst="rect">
            <a:avLst/>
          </a:prstGeom>
          <a:noFill/>
        </p:spPr>
        <p:txBody>
          <a:bodyPr wrap="square" lIns="0" tIns="0" rIns="0" bIns="0" rtlCol="0">
            <a:spAutoFit/>
          </a:bodyPr>
          <a:lstStyle/>
          <a:p>
            <a:pPr>
              <a:spcBef>
                <a:spcPts val="714"/>
              </a:spcBef>
            </a:pPr>
            <a:r>
              <a:rPr lang="en-US" sz="1571">
                <a:solidFill>
                  <a:schemeClr val="accent4"/>
                </a:solidFill>
                <a:latin typeface="+mj-lt"/>
              </a:rPr>
              <a:t>1,900</a:t>
            </a:r>
            <a:r>
              <a:rPr lang="en-US" sz="1571" baseline="30000">
                <a:solidFill>
                  <a:schemeClr val="accent4"/>
                </a:solidFill>
                <a:latin typeface="+mj-lt"/>
              </a:rPr>
              <a:t>+</a:t>
            </a:r>
          </a:p>
        </p:txBody>
      </p:sp>
      <p:sp>
        <p:nvSpPr>
          <p:cNvPr id="65" name="Stat 3 text">
            <a:extLst>
              <a:ext uri="{FF2B5EF4-FFF2-40B4-BE49-F238E27FC236}">
                <a16:creationId xmlns:a16="http://schemas.microsoft.com/office/drawing/2014/main" id="{881A8E26-7F89-4FA4-91A1-C0737D0A6CD0}"/>
              </a:ext>
            </a:extLst>
          </p:cNvPr>
          <p:cNvSpPr txBox="1"/>
          <p:nvPr userDrawn="1"/>
        </p:nvSpPr>
        <p:spPr bwMode="gray">
          <a:xfrm>
            <a:off x="1720684" y="4675782"/>
            <a:ext cx="1394827" cy="285976"/>
          </a:xfrm>
          <a:prstGeom prst="rect">
            <a:avLst/>
          </a:prstGeom>
          <a:noFill/>
        </p:spPr>
        <p:txBody>
          <a:bodyPr wrap="square" lIns="0" tIns="0" rIns="0" bIns="0" rtlCol="0">
            <a:spAutoFit/>
          </a:bodyPr>
          <a:lstStyle/>
          <a:p>
            <a:pPr>
              <a:spcBef>
                <a:spcPts val="714"/>
              </a:spcBef>
            </a:pPr>
            <a:r>
              <a:rPr lang="en-US" sz="929">
                <a:solidFill>
                  <a:schemeClr val="tx1"/>
                </a:solidFill>
              </a:rPr>
              <a:t>Institutions </a:t>
            </a:r>
            <a:br>
              <a:rPr lang="en-US" sz="929">
                <a:solidFill>
                  <a:schemeClr val="tx1"/>
                </a:solidFill>
              </a:rPr>
            </a:br>
            <a:r>
              <a:rPr lang="en-US" sz="929">
                <a:solidFill>
                  <a:schemeClr val="tx1"/>
                </a:solidFill>
              </a:rPr>
              <a:t>served</a:t>
            </a:r>
          </a:p>
        </p:txBody>
      </p:sp>
      <p:sp>
        <p:nvSpPr>
          <p:cNvPr id="68" name="Stat 4">
            <a:extLst>
              <a:ext uri="{FF2B5EF4-FFF2-40B4-BE49-F238E27FC236}">
                <a16:creationId xmlns:a16="http://schemas.microsoft.com/office/drawing/2014/main" id="{4DE21C5E-9D41-4B70-89CE-78ACE2601E1A}"/>
              </a:ext>
            </a:extLst>
          </p:cNvPr>
          <p:cNvSpPr txBox="1"/>
          <p:nvPr userDrawn="1"/>
        </p:nvSpPr>
        <p:spPr bwMode="gray">
          <a:xfrm>
            <a:off x="845877" y="5059697"/>
            <a:ext cx="877015" cy="241733"/>
          </a:xfrm>
          <a:prstGeom prst="rect">
            <a:avLst/>
          </a:prstGeom>
          <a:noFill/>
        </p:spPr>
        <p:txBody>
          <a:bodyPr wrap="square" lIns="0" tIns="0" rIns="0" bIns="0" rtlCol="0">
            <a:spAutoFit/>
          </a:bodyPr>
          <a:lstStyle/>
          <a:p>
            <a:pPr>
              <a:spcBef>
                <a:spcPts val="714"/>
              </a:spcBef>
            </a:pPr>
            <a:r>
              <a:rPr lang="en-US" sz="1571" kern="1200" baseline="0">
                <a:solidFill>
                  <a:schemeClr val="accent4"/>
                </a:solidFill>
                <a:latin typeface="+mj-lt"/>
                <a:ea typeface="+mn-ea"/>
                <a:cs typeface="+mn-cs"/>
              </a:rPr>
              <a:t>4.1 M</a:t>
            </a:r>
            <a:r>
              <a:rPr lang="en-US" sz="1571" kern="1200" baseline="30000">
                <a:solidFill>
                  <a:schemeClr val="accent4"/>
                </a:solidFill>
                <a:latin typeface="+mj-lt"/>
                <a:ea typeface="+mn-ea"/>
                <a:cs typeface="+mn-cs"/>
              </a:rPr>
              <a:t>+</a:t>
            </a:r>
          </a:p>
        </p:txBody>
      </p:sp>
      <p:sp>
        <p:nvSpPr>
          <p:cNvPr id="67" name="Stat 4 text">
            <a:extLst>
              <a:ext uri="{FF2B5EF4-FFF2-40B4-BE49-F238E27FC236}">
                <a16:creationId xmlns:a16="http://schemas.microsoft.com/office/drawing/2014/main" id="{3A211A68-C41E-49F2-A3A3-3228AEA24ED3}"/>
              </a:ext>
            </a:extLst>
          </p:cNvPr>
          <p:cNvSpPr txBox="1"/>
          <p:nvPr userDrawn="1"/>
        </p:nvSpPr>
        <p:spPr bwMode="gray">
          <a:xfrm>
            <a:off x="1720684" y="5067721"/>
            <a:ext cx="1778587" cy="285976"/>
          </a:xfrm>
          <a:prstGeom prst="rect">
            <a:avLst/>
          </a:prstGeom>
          <a:noFill/>
        </p:spPr>
        <p:txBody>
          <a:bodyPr wrap="square" lIns="0" tIns="0" rIns="0" bIns="0" rtlCol="0">
            <a:spAutoFit/>
          </a:bodyPr>
          <a:lstStyle/>
          <a:p>
            <a:pPr>
              <a:spcBef>
                <a:spcPts val="714"/>
              </a:spcBef>
            </a:pPr>
            <a:r>
              <a:rPr lang="en-US" sz="929">
                <a:solidFill>
                  <a:schemeClr val="tx1"/>
                </a:solidFill>
              </a:rPr>
              <a:t>Students supported by our SSMS</a:t>
            </a:r>
          </a:p>
        </p:txBody>
      </p:sp>
      <p:sp>
        <p:nvSpPr>
          <p:cNvPr id="72" name="Stat 5 title">
            <a:extLst>
              <a:ext uri="{FF2B5EF4-FFF2-40B4-BE49-F238E27FC236}">
                <a16:creationId xmlns:a16="http://schemas.microsoft.com/office/drawing/2014/main" id="{6725F3AA-084F-4FDE-A18F-3FCA6DA11B7B}"/>
              </a:ext>
            </a:extLst>
          </p:cNvPr>
          <p:cNvSpPr txBox="1"/>
          <p:nvPr userDrawn="1"/>
        </p:nvSpPr>
        <p:spPr bwMode="gray">
          <a:xfrm>
            <a:off x="845877" y="5691390"/>
            <a:ext cx="2185678" cy="165110"/>
          </a:xfrm>
          <a:prstGeom prst="rect">
            <a:avLst/>
          </a:prstGeom>
          <a:noFill/>
        </p:spPr>
        <p:txBody>
          <a:bodyPr wrap="square" lIns="0" tIns="0" rIns="0" bIns="0" numCol="1" spcCol="457200" rtlCol="0">
            <a:spAutoFit/>
          </a:bodyPr>
          <a:lstStyle/>
          <a:p>
            <a:pPr marL="0" marR="0" lvl="0" indent="0" algn="l" defTabSz="768111" rtl="0" eaLnBrk="1" fontAlgn="auto" latinLnBrk="0" hangingPunct="1">
              <a:lnSpc>
                <a:spcPct val="120000"/>
              </a:lnSpc>
              <a:spcBef>
                <a:spcPts val="571"/>
              </a:spcBef>
              <a:spcAft>
                <a:spcPts val="0"/>
              </a:spcAft>
              <a:buClrTx/>
              <a:buSzPct val="120000"/>
              <a:buFont typeface="Verdana" panose="020B0604030504040204" pitchFamily="34" charset="0"/>
              <a:buNone/>
              <a:tabLst/>
              <a:defRPr/>
            </a:pPr>
            <a:r>
              <a:rPr lang="en-US" sz="1000" b="1">
                <a:solidFill>
                  <a:schemeClr val="tx1"/>
                </a:solidFill>
              </a:rPr>
              <a:t>WE DELIVER RESULTS</a:t>
            </a:r>
          </a:p>
        </p:txBody>
      </p:sp>
      <p:sp>
        <p:nvSpPr>
          <p:cNvPr id="74" name="Stat 5">
            <a:extLst>
              <a:ext uri="{FF2B5EF4-FFF2-40B4-BE49-F238E27FC236}">
                <a16:creationId xmlns:a16="http://schemas.microsoft.com/office/drawing/2014/main" id="{877BF29E-8075-4A86-9ABD-BAE20C853765}"/>
              </a:ext>
            </a:extLst>
          </p:cNvPr>
          <p:cNvSpPr txBox="1"/>
          <p:nvPr userDrawn="1"/>
        </p:nvSpPr>
        <p:spPr bwMode="gray">
          <a:xfrm>
            <a:off x="845876" y="5941678"/>
            <a:ext cx="644339" cy="241733"/>
          </a:xfrm>
          <a:prstGeom prst="rect">
            <a:avLst/>
          </a:prstGeom>
          <a:noFill/>
        </p:spPr>
        <p:txBody>
          <a:bodyPr wrap="square" lIns="0" tIns="0" rIns="0" bIns="0" rtlCol="0">
            <a:spAutoFit/>
          </a:bodyPr>
          <a:lstStyle/>
          <a:p>
            <a:pPr>
              <a:spcBef>
                <a:spcPts val="714"/>
              </a:spcBef>
            </a:pPr>
            <a:r>
              <a:rPr lang="en-US" sz="1571" baseline="0">
                <a:solidFill>
                  <a:schemeClr val="accent4"/>
                </a:solidFill>
                <a:latin typeface="+mj-lt"/>
              </a:rPr>
              <a:t>95%</a:t>
            </a:r>
            <a:endParaRPr lang="en-US" sz="1571" baseline="30000">
              <a:solidFill>
                <a:schemeClr val="accent4"/>
              </a:solidFill>
              <a:latin typeface="+mj-lt"/>
            </a:endParaRPr>
          </a:p>
        </p:txBody>
      </p:sp>
      <p:sp>
        <p:nvSpPr>
          <p:cNvPr id="73" name="Stat 5 text">
            <a:extLst>
              <a:ext uri="{FF2B5EF4-FFF2-40B4-BE49-F238E27FC236}">
                <a16:creationId xmlns:a16="http://schemas.microsoft.com/office/drawing/2014/main" id="{304BAB0A-6CBE-494B-9EB9-6704BDAF1D6F}"/>
              </a:ext>
            </a:extLst>
          </p:cNvPr>
          <p:cNvSpPr txBox="1"/>
          <p:nvPr userDrawn="1"/>
        </p:nvSpPr>
        <p:spPr bwMode="gray">
          <a:xfrm>
            <a:off x="1720685" y="5949703"/>
            <a:ext cx="1996573" cy="571951"/>
          </a:xfrm>
          <a:prstGeom prst="rect">
            <a:avLst/>
          </a:prstGeom>
          <a:noFill/>
        </p:spPr>
        <p:txBody>
          <a:bodyPr wrap="square" lIns="0" tIns="0" rIns="0" bIns="0" rtlCol="0">
            <a:spAutoFit/>
          </a:bodyPr>
          <a:lstStyle/>
          <a:p>
            <a:pPr>
              <a:spcBef>
                <a:spcPts val="714"/>
              </a:spcBef>
            </a:pPr>
            <a:r>
              <a:rPr lang="en-US" sz="929" spc="-29" baseline="0">
                <a:solidFill>
                  <a:schemeClr val="tx1"/>
                </a:solidFill>
              </a:rPr>
              <a:t>Of our partners continue </a:t>
            </a:r>
            <a:r>
              <a:rPr lang="en-US" sz="929" spc="-14" baseline="0">
                <a:solidFill>
                  <a:schemeClr val="tx1"/>
                </a:solidFill>
              </a:rPr>
              <a:t>with us year after year, </a:t>
            </a:r>
            <a:r>
              <a:rPr lang="en-US" sz="929">
                <a:solidFill>
                  <a:schemeClr val="tx1"/>
                </a:solidFill>
              </a:rPr>
              <a:t>reflecting the goals we </a:t>
            </a:r>
            <a:br>
              <a:rPr lang="en-US" sz="929">
                <a:solidFill>
                  <a:schemeClr val="tx1"/>
                </a:solidFill>
              </a:rPr>
            </a:br>
            <a:r>
              <a:rPr lang="en-US" sz="929" b="1">
                <a:solidFill>
                  <a:schemeClr val="tx1"/>
                </a:solidFill>
              </a:rPr>
              <a:t>achieve together</a:t>
            </a:r>
          </a:p>
        </p:txBody>
      </p:sp>
      <p:sp>
        <p:nvSpPr>
          <p:cNvPr id="6" name="Green box fill - decorative"/>
          <p:cNvSpPr txBox="1">
            <a:spLocks/>
          </p:cNvSpPr>
          <p:nvPr userDrawn="1"/>
        </p:nvSpPr>
        <p:spPr bwMode="gray">
          <a:xfrm>
            <a:off x="12322999" y="-7974"/>
            <a:ext cx="2632752" cy="3526971"/>
          </a:xfrm>
          <a:prstGeom prst="rect">
            <a:avLst/>
          </a:prstGeom>
          <a:solidFill>
            <a:srgbClr val="009900"/>
          </a:solidFill>
        </p:spPr>
        <p:txBody>
          <a:bodyPr vert="horz" wrap="square" lIns="91440" tIns="65314" rIns="91440" bIns="65314" rtlCol="0">
            <a:noAutofit/>
          </a:bodyPr>
          <a:lstStyle>
            <a:lvl1pPr marL="112713"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Font typeface="Arial" pitchFamily="34" charset="0"/>
              <a:buNone/>
            </a:pPr>
            <a:endParaRPr lang="en-US" sz="1429">
              <a:solidFill>
                <a:schemeClr val="bg1"/>
              </a:solidFill>
              <a:latin typeface="Arial" panose="020B0604020202020204" pitchFamily="34" charset="0"/>
              <a:cs typeface="Arial" panose="020B0604020202020204" pitchFamily="34" charset="0"/>
            </a:endParaRPr>
          </a:p>
        </p:txBody>
      </p:sp>
      <p:sp>
        <p:nvSpPr>
          <p:cNvPr id="7" name="Green box text - decorative">
            <a:extLst>
              <a:ext uri="{C183D7F6-B498-43B3-948B-1728B52AA6E4}">
                <adec:decorative xmlns:adec="http://schemas.microsoft.com/office/drawing/2017/decorative" val="1"/>
              </a:ext>
            </a:extLst>
          </p:cNvPr>
          <p:cNvSpPr txBox="1"/>
          <p:nvPr userDrawn="1"/>
        </p:nvSpPr>
        <p:spPr bwMode="gray">
          <a:xfrm>
            <a:off x="12482211" y="72045"/>
            <a:ext cx="2414065" cy="3066673"/>
          </a:xfrm>
          <a:prstGeom prst="rect">
            <a:avLst/>
          </a:prstGeom>
          <a:noFill/>
        </p:spPr>
        <p:txBody>
          <a:bodyPr wrap="square" lIns="0" tIns="0" rIns="0" bIns="0" rtlCol="0">
            <a:spAutoFit/>
          </a:bodyPr>
          <a:lstStyle/>
          <a:p>
            <a:pPr marL="0" marR="0" lvl="0" indent="0" algn="l" defTabSz="768111" rtl="0" eaLnBrk="1" fontAlgn="auto" latinLnBrk="0" hangingPunct="1">
              <a:lnSpc>
                <a:spcPct val="100000"/>
              </a:lnSpc>
              <a:spcBef>
                <a:spcPts val="714"/>
              </a:spcBef>
              <a:spcAft>
                <a:spcPts val="0"/>
              </a:spcAft>
              <a:buClrTx/>
              <a:buSzTx/>
              <a:buFontTx/>
              <a:buNone/>
              <a:tabLst/>
              <a:defRPr/>
            </a:pPr>
            <a:r>
              <a:rPr kumimoji="0" lang="en-US" sz="17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DO NOT EDIT THIS SLIDE FOR ANY PURPOSE</a:t>
            </a:r>
          </a:p>
          <a:p>
            <a:pPr marL="0" marR="0" lvl="0" indent="0" algn="l" defTabSz="768111" rtl="0" eaLnBrk="1" fontAlgn="auto" latinLnBrk="0" hangingPunct="1">
              <a:lnSpc>
                <a:spcPct val="100000"/>
              </a:lnSpc>
              <a:spcBef>
                <a:spcPts val="714"/>
              </a:spcBef>
              <a:spcAft>
                <a:spcPts val="0"/>
              </a:spcAft>
              <a:buClrTx/>
              <a:buSzTx/>
              <a:buFontTx/>
              <a:buNone/>
              <a:tabLst/>
              <a:defRPr/>
            </a:pPr>
            <a:r>
              <a:rPr kumimoji="0" lang="en-US" sz="114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If an edit is necessary,</a:t>
            </a:r>
            <a:br>
              <a:rPr kumimoji="0" lang="en-US" sz="114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14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please contact:</a:t>
            </a:r>
          </a:p>
          <a:p>
            <a:pPr marL="0" marR="0" lvl="0" indent="0" algn="l" defTabSz="768111" rtl="0" eaLnBrk="1" fontAlgn="auto" latinLnBrk="0" hangingPunct="1">
              <a:lnSpc>
                <a:spcPct val="100000"/>
              </a:lnSpc>
              <a:spcBef>
                <a:spcPts val="714"/>
              </a:spcBef>
              <a:spcAft>
                <a:spcPts val="0"/>
              </a:spcAft>
              <a:buClrTx/>
              <a:buSzTx/>
              <a:buFontTx/>
              <a:buNone/>
              <a:tabLst/>
              <a:defRPr/>
            </a:pPr>
            <a:r>
              <a:rPr kumimoji="0" lang="en-US" sz="1143"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DSS-Requests@eab.com</a:t>
            </a:r>
            <a:endParaRPr kumimoji="0" lang="en-US" sz="1143" b="1"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68111" rtl="0" eaLnBrk="1" fontAlgn="auto" latinLnBrk="0" hangingPunct="1">
              <a:lnSpc>
                <a:spcPct val="100000"/>
              </a:lnSpc>
              <a:spcBef>
                <a:spcPts val="714"/>
              </a:spcBef>
              <a:spcAft>
                <a:spcPts val="0"/>
              </a:spcAft>
              <a:buClrTx/>
              <a:buSzTx/>
              <a:buFontTx/>
              <a:buNone/>
              <a:tabLst/>
              <a:defRPr/>
            </a:pPr>
            <a:endParaRPr kumimoji="0" lang="en-US" sz="17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68111" rtl="0" eaLnBrk="1" fontAlgn="auto" latinLnBrk="0" hangingPunct="1">
              <a:lnSpc>
                <a:spcPct val="100000"/>
              </a:lnSpc>
              <a:spcBef>
                <a:spcPts val="0"/>
              </a:spcBef>
              <a:spcAft>
                <a:spcPts val="0"/>
              </a:spcAft>
              <a:buClrTx/>
              <a:buSzTx/>
              <a:buFont typeface="Arial" pitchFamily="34" charset="0"/>
              <a:buNone/>
              <a:tabLst/>
              <a:defRPr/>
            </a:pPr>
            <a:r>
              <a:rPr kumimoji="0" lang="en-US" sz="1571"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Script can be found here:</a:t>
            </a:r>
            <a:endParaRPr kumimoji="0" lang="en-US" sz="1286"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1455571" rtl="0" eaLnBrk="1" fontAlgn="auto" latinLnBrk="0" hangingPunct="1">
              <a:lnSpc>
                <a:spcPct val="100000"/>
              </a:lnSpc>
              <a:spcBef>
                <a:spcPts val="714"/>
              </a:spcBef>
              <a:spcAft>
                <a:spcPts val="0"/>
              </a:spcAft>
              <a:buClrTx/>
              <a:buSzTx/>
              <a:buFont typeface="Arial" pitchFamily="34" charset="0"/>
              <a:buNone/>
              <a:tabLst/>
              <a:defRPr/>
            </a:pPr>
            <a:r>
              <a:rPr kumimoji="0" lang="en-US" sz="1143" b="0" i="0" u="none" strike="noStrike" kern="1200" cap="none" spc="0" normalizeH="0" baseline="0" noProof="0">
                <a:ln>
                  <a:noFill/>
                </a:ln>
                <a:solidFill>
                  <a:srgbClr val="FFFFFF"/>
                </a:solidFill>
                <a:effectLst/>
                <a:uLnTx/>
                <a:uFillTx/>
                <a:latin typeface="+mn-lt"/>
                <a:ea typeface="+mn-ea"/>
                <a:cs typeface="Arial" panose="020B0604020202020204" pitchFamily="34" charset="0"/>
                <a:hlinkClick r:id="rId6">
                  <a:extLst>
                    <a:ext uri="{A12FA001-AC4F-418D-AE19-62706E023703}">
                      <ahyp:hlinkClr xmlns:ahyp="http://schemas.microsoft.com/office/drawing/2018/hyperlinkcolor" val="tx"/>
                    </a:ext>
                  </a:extLst>
                </a:hlinkClick>
              </a:rPr>
              <a:t>https://eab.box.com/v/EAB-Branding</a:t>
            </a:r>
            <a:r>
              <a:rPr kumimoji="0" lang="en-US" sz="1143" b="0" i="0" u="none" strike="noStrike" kern="1200" cap="none" spc="0" normalizeH="0" baseline="0" noProof="0">
                <a:ln>
                  <a:noFill/>
                </a:ln>
                <a:solidFill>
                  <a:srgbClr val="FFFFFF"/>
                </a:solidFill>
                <a:effectLst/>
                <a:uLnTx/>
                <a:uFillTx/>
                <a:latin typeface="+mn-lt"/>
                <a:ea typeface="+mn-ea"/>
                <a:cs typeface="Arial" panose="020B0604020202020204" pitchFamily="34" charset="0"/>
              </a:rPr>
              <a:t> </a:t>
            </a:r>
          </a:p>
          <a:p>
            <a:pPr marL="0" marR="0" lvl="0" indent="0" algn="l" defTabSz="1455571" rtl="0" eaLnBrk="1" fontAlgn="auto" latinLnBrk="0" hangingPunct="1">
              <a:lnSpc>
                <a:spcPct val="100000"/>
              </a:lnSpc>
              <a:spcBef>
                <a:spcPts val="714"/>
              </a:spcBef>
              <a:spcAft>
                <a:spcPts val="0"/>
              </a:spcAft>
              <a:buClrTx/>
              <a:buSzTx/>
              <a:buFont typeface="Arial" pitchFamily="34" charset="0"/>
              <a:buNone/>
              <a:tabLst/>
              <a:defRPr/>
            </a:pPr>
            <a:endParaRPr kumimoji="0" lang="en-US" sz="1143" b="0" i="0" u="none" strike="noStrike" kern="1200" cap="none" spc="0" normalizeH="0" baseline="0" noProof="0">
              <a:ln>
                <a:noFill/>
              </a:ln>
              <a:solidFill>
                <a:srgbClr val="FFFFFF"/>
              </a:solidFill>
              <a:effectLst/>
              <a:uLnTx/>
              <a:uFillTx/>
              <a:latin typeface="+mn-lt"/>
              <a:ea typeface="+mn-ea"/>
              <a:cs typeface="Arial" panose="020B0604020202020204" pitchFamily="34" charset="0"/>
            </a:endParaRPr>
          </a:p>
          <a:p>
            <a:pPr marL="0" marR="0" lvl="0" indent="0" algn="l" defTabSz="1455571" rtl="0" eaLnBrk="1" fontAlgn="auto" latinLnBrk="0" hangingPunct="1">
              <a:lnSpc>
                <a:spcPct val="100000"/>
              </a:lnSpc>
              <a:spcBef>
                <a:spcPts val="714"/>
              </a:spcBef>
              <a:spcAft>
                <a:spcPts val="0"/>
              </a:spcAft>
              <a:buClrTx/>
              <a:buSzTx/>
              <a:buFont typeface="Arial" pitchFamily="34" charset="0"/>
              <a:buNone/>
              <a:tabLst/>
              <a:defRPr/>
            </a:pPr>
            <a:r>
              <a:rPr kumimoji="0" lang="en-US" sz="1143" b="0" i="1" u="none" strike="noStrike" kern="1200" cap="none" spc="0" normalizeH="0" baseline="0" noProof="0">
                <a:ln>
                  <a:noFill/>
                </a:ln>
                <a:solidFill>
                  <a:srgbClr val="FFFFFF"/>
                </a:solidFill>
                <a:effectLst/>
                <a:uLnTx/>
                <a:uFillTx/>
                <a:latin typeface="+mn-lt"/>
                <a:ea typeface="+mn-ea"/>
                <a:cs typeface="Arial" panose="020B0604020202020204" pitchFamily="34" charset="0"/>
              </a:rPr>
              <a:t>Last edited: 4/17/20</a:t>
            </a:r>
          </a:p>
        </p:txBody>
      </p:sp>
      <p:grpSp>
        <p:nvGrpSpPr>
          <p:cNvPr id="3" name="Group 2">
            <a:extLst>
              <a:ext uri="{FF2B5EF4-FFF2-40B4-BE49-F238E27FC236}">
                <a16:creationId xmlns:a16="http://schemas.microsoft.com/office/drawing/2014/main" id="{7A676659-A849-491F-ACC8-A33B68C70901}"/>
              </a:ext>
              <a:ext uri="{C183D7F6-B498-43B3-948B-1728B52AA6E4}">
                <adec:decorative xmlns:adec="http://schemas.microsoft.com/office/drawing/2017/decorative" val="1"/>
              </a:ext>
            </a:extLst>
          </p:cNvPr>
          <p:cNvGrpSpPr/>
          <p:nvPr userDrawn="1"/>
        </p:nvGrpSpPr>
        <p:grpSpPr>
          <a:xfrm>
            <a:off x="511095" y="5702923"/>
            <a:ext cx="207044" cy="155283"/>
            <a:chOff x="268325" y="3992046"/>
            <a:chExt cx="108698" cy="108698"/>
          </a:xfrm>
        </p:grpSpPr>
        <p:sp>
          <p:nvSpPr>
            <p:cNvPr id="76" name="circle 3  - decorative">
              <a:extLst>
                <a:ext uri="{FF2B5EF4-FFF2-40B4-BE49-F238E27FC236}">
                  <a16:creationId xmlns:a16="http://schemas.microsoft.com/office/drawing/2014/main" id="{2E1EAC39-2257-4FF3-BD47-F813F4EF02CF}"/>
                </a:ext>
                <a:ext uri="{C183D7F6-B498-43B3-948B-1728B52AA6E4}">
                  <adec:decorative xmlns:adec="http://schemas.microsoft.com/office/drawing/2017/decorative" val="1"/>
                </a:ext>
              </a:extLst>
            </p:cNvPr>
            <p:cNvSpPr/>
            <p:nvPr/>
          </p:nvSpPr>
          <p:spPr bwMode="gray">
            <a:xfrm>
              <a:off x="268325" y="3992046"/>
              <a:ext cx="108698" cy="108698"/>
            </a:xfrm>
            <a:prstGeom prst="ellipse">
              <a:avLst/>
            </a:prstGeom>
            <a:solidFill>
              <a:srgbClr val="E0F1F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999"/>
            </a:p>
          </p:txBody>
        </p:sp>
        <p:sp>
          <p:nvSpPr>
            <p:cNvPr id="47" name="Chev 1 - decorative">
              <a:extLst>
                <a:ext uri="{FF2B5EF4-FFF2-40B4-BE49-F238E27FC236}">
                  <a16:creationId xmlns:a16="http://schemas.microsoft.com/office/drawing/2014/main" id="{8BC6F6B7-40BC-4EC3-9E6B-53B2F3532EEB}"/>
                </a:ext>
                <a:ext uri="{C183D7F6-B498-43B3-948B-1728B52AA6E4}">
                  <adec:decorative xmlns:adec="http://schemas.microsoft.com/office/drawing/2017/decorative" val="1"/>
                </a:ext>
              </a:extLst>
            </p:cNvPr>
            <p:cNvSpPr/>
            <p:nvPr/>
          </p:nvSpPr>
          <p:spPr bwMode="gray">
            <a:xfrm rot="8100000">
              <a:off x="289998" y="4025818"/>
              <a:ext cx="39945" cy="41155"/>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solidFill>
              <a:srgbClr val="E0F1F1"/>
            </a:solidFill>
            <a:ln w="9525" cap="flat" cmpd="sng" algn="ctr">
              <a:solidFill>
                <a:schemeClr val="accent5"/>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994450"/>
              <a:endParaRPr lang="en-US" sz="1370" b="1">
                <a:solidFill>
                  <a:schemeClr val="bg2"/>
                </a:solidFill>
                <a:latin typeface="+mn-lt"/>
              </a:endParaRPr>
            </a:p>
          </p:txBody>
        </p:sp>
      </p:grpSp>
      <p:grpSp>
        <p:nvGrpSpPr>
          <p:cNvPr id="48" name="Group 47">
            <a:extLst>
              <a:ext uri="{FF2B5EF4-FFF2-40B4-BE49-F238E27FC236}">
                <a16:creationId xmlns:a16="http://schemas.microsoft.com/office/drawing/2014/main" id="{DF82C985-3322-46F1-9429-8211B7067FF9}"/>
              </a:ext>
              <a:ext uri="{C183D7F6-B498-43B3-948B-1728B52AA6E4}">
                <adec:decorative xmlns:adec="http://schemas.microsoft.com/office/drawing/2017/decorative" val="1"/>
              </a:ext>
            </a:extLst>
          </p:cNvPr>
          <p:cNvGrpSpPr/>
          <p:nvPr userDrawn="1"/>
        </p:nvGrpSpPr>
        <p:grpSpPr>
          <a:xfrm>
            <a:off x="511095" y="4422359"/>
            <a:ext cx="207044" cy="155283"/>
            <a:chOff x="268325" y="3992046"/>
            <a:chExt cx="108698" cy="108698"/>
          </a:xfrm>
        </p:grpSpPr>
        <p:sp>
          <p:nvSpPr>
            <p:cNvPr id="49" name="circle 3  - decorative">
              <a:extLst>
                <a:ext uri="{FF2B5EF4-FFF2-40B4-BE49-F238E27FC236}">
                  <a16:creationId xmlns:a16="http://schemas.microsoft.com/office/drawing/2014/main" id="{F8CA3705-8F71-4006-B837-583D1C65AE2B}"/>
                </a:ext>
                <a:ext uri="{C183D7F6-B498-43B3-948B-1728B52AA6E4}">
                  <adec:decorative xmlns:adec="http://schemas.microsoft.com/office/drawing/2017/decorative" val="1"/>
                </a:ext>
              </a:extLst>
            </p:cNvPr>
            <p:cNvSpPr/>
            <p:nvPr/>
          </p:nvSpPr>
          <p:spPr bwMode="gray">
            <a:xfrm>
              <a:off x="268325" y="3992046"/>
              <a:ext cx="108698" cy="108698"/>
            </a:xfrm>
            <a:prstGeom prst="ellipse">
              <a:avLst/>
            </a:prstGeom>
            <a:solidFill>
              <a:srgbClr val="E0F1F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999"/>
            </a:p>
          </p:txBody>
        </p:sp>
        <p:sp>
          <p:nvSpPr>
            <p:cNvPr id="78" name="Chev 1 - decorative">
              <a:extLst>
                <a:ext uri="{FF2B5EF4-FFF2-40B4-BE49-F238E27FC236}">
                  <a16:creationId xmlns:a16="http://schemas.microsoft.com/office/drawing/2014/main" id="{685F217C-B254-475C-BD1A-BAB79ACA2FD6}"/>
                </a:ext>
                <a:ext uri="{C183D7F6-B498-43B3-948B-1728B52AA6E4}">
                  <adec:decorative xmlns:adec="http://schemas.microsoft.com/office/drawing/2017/decorative" val="1"/>
                </a:ext>
              </a:extLst>
            </p:cNvPr>
            <p:cNvSpPr/>
            <p:nvPr/>
          </p:nvSpPr>
          <p:spPr bwMode="gray">
            <a:xfrm rot="8100000">
              <a:off x="289998" y="4025818"/>
              <a:ext cx="39945" cy="41155"/>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solidFill>
              <a:srgbClr val="E0F1F1"/>
            </a:solidFill>
            <a:ln w="9525" cap="flat" cmpd="sng" algn="ctr">
              <a:solidFill>
                <a:schemeClr val="accent5"/>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994450"/>
              <a:endParaRPr lang="en-US" sz="1370" b="1">
                <a:solidFill>
                  <a:schemeClr val="bg2"/>
                </a:solidFill>
                <a:latin typeface="+mn-lt"/>
              </a:endParaRPr>
            </a:p>
          </p:txBody>
        </p:sp>
      </p:grpSp>
      <p:grpSp>
        <p:nvGrpSpPr>
          <p:cNvPr id="81" name="Group 80">
            <a:extLst>
              <a:ext uri="{FF2B5EF4-FFF2-40B4-BE49-F238E27FC236}">
                <a16:creationId xmlns:a16="http://schemas.microsoft.com/office/drawing/2014/main" id="{58ABD6AC-7A7D-4DA4-ACCD-120DCACCC05D}"/>
              </a:ext>
              <a:ext uri="{C183D7F6-B498-43B3-948B-1728B52AA6E4}">
                <adec:decorative xmlns:adec="http://schemas.microsoft.com/office/drawing/2017/decorative" val="1"/>
              </a:ext>
            </a:extLst>
          </p:cNvPr>
          <p:cNvGrpSpPr/>
          <p:nvPr userDrawn="1"/>
        </p:nvGrpSpPr>
        <p:grpSpPr>
          <a:xfrm>
            <a:off x="511095" y="3130903"/>
            <a:ext cx="207044" cy="155283"/>
            <a:chOff x="268325" y="3992046"/>
            <a:chExt cx="108698" cy="108698"/>
          </a:xfrm>
        </p:grpSpPr>
        <p:sp>
          <p:nvSpPr>
            <p:cNvPr id="82" name="circle 3  - decorative">
              <a:extLst>
                <a:ext uri="{FF2B5EF4-FFF2-40B4-BE49-F238E27FC236}">
                  <a16:creationId xmlns:a16="http://schemas.microsoft.com/office/drawing/2014/main" id="{FAA3E443-0FA1-4856-B07F-8DC8F5926C47}"/>
                </a:ext>
                <a:ext uri="{C183D7F6-B498-43B3-948B-1728B52AA6E4}">
                  <adec:decorative xmlns:adec="http://schemas.microsoft.com/office/drawing/2017/decorative" val="1"/>
                </a:ext>
              </a:extLst>
            </p:cNvPr>
            <p:cNvSpPr/>
            <p:nvPr/>
          </p:nvSpPr>
          <p:spPr bwMode="gray">
            <a:xfrm>
              <a:off x="268325" y="3992046"/>
              <a:ext cx="108698" cy="108698"/>
            </a:xfrm>
            <a:prstGeom prst="ellipse">
              <a:avLst/>
            </a:prstGeom>
            <a:solidFill>
              <a:srgbClr val="E0F1F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999"/>
            </a:p>
          </p:txBody>
        </p:sp>
        <p:sp>
          <p:nvSpPr>
            <p:cNvPr id="83" name="Chev 1 - decorative">
              <a:extLst>
                <a:ext uri="{FF2B5EF4-FFF2-40B4-BE49-F238E27FC236}">
                  <a16:creationId xmlns:a16="http://schemas.microsoft.com/office/drawing/2014/main" id="{1EB3E9C8-EEDB-45EE-89DC-A258B982FA40}"/>
                </a:ext>
                <a:ext uri="{C183D7F6-B498-43B3-948B-1728B52AA6E4}">
                  <adec:decorative xmlns:adec="http://schemas.microsoft.com/office/drawing/2017/decorative" val="1"/>
                </a:ext>
              </a:extLst>
            </p:cNvPr>
            <p:cNvSpPr/>
            <p:nvPr/>
          </p:nvSpPr>
          <p:spPr bwMode="gray">
            <a:xfrm rot="8100000">
              <a:off x="289998" y="4025818"/>
              <a:ext cx="39945" cy="41155"/>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solidFill>
              <a:srgbClr val="E0F1F1"/>
            </a:solidFill>
            <a:ln w="9525" cap="flat" cmpd="sng" algn="ctr">
              <a:solidFill>
                <a:schemeClr val="accent5"/>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994450"/>
              <a:endParaRPr lang="en-US" sz="1370" b="1">
                <a:solidFill>
                  <a:schemeClr val="bg2"/>
                </a:solidFill>
                <a:latin typeface="+mn-lt"/>
              </a:endParaRPr>
            </a:p>
          </p:txBody>
        </p:sp>
      </p:grpSp>
      <p:sp>
        <p:nvSpPr>
          <p:cNvPr id="84" name="Chev 1 - decorative">
            <a:extLst>
              <a:ext uri="{FF2B5EF4-FFF2-40B4-BE49-F238E27FC236}">
                <a16:creationId xmlns:a16="http://schemas.microsoft.com/office/drawing/2014/main" id="{52EA1901-AD87-41A3-840B-C23918E55D53}"/>
              </a:ext>
              <a:ext uri="{C183D7F6-B498-43B3-948B-1728B52AA6E4}">
                <adec:decorative xmlns:adec="http://schemas.microsoft.com/office/drawing/2017/decorative" val="1"/>
              </a:ext>
            </a:extLst>
          </p:cNvPr>
          <p:cNvSpPr/>
          <p:nvPr userDrawn="1"/>
        </p:nvSpPr>
        <p:spPr bwMode="gray">
          <a:xfrm rot="8100000">
            <a:off x="4142824" y="1087694"/>
            <a:ext cx="76086" cy="58793"/>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flat" cmpd="sng" algn="ctr">
            <a:solidFill>
              <a:schemeClr val="tx2"/>
            </a:solidFill>
            <a:prstDash val="solid"/>
            <a:miter lim="800000"/>
            <a:headEnd type="none" w="med" len="med"/>
            <a:tailEnd type="none" w="med" len="med"/>
          </a:ln>
          <a:effectLst/>
        </p:spPr>
        <p:txBody>
          <a:bodyPr vert="horz" wrap="square" lIns="124616" tIns="62309" rIns="124616" bIns="62309"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994450"/>
            <a:endParaRPr lang="en-US" sz="1370" b="1">
              <a:solidFill>
                <a:schemeClr val="bg2"/>
              </a:solidFill>
              <a:latin typeface="+mn-lt"/>
            </a:endParaRPr>
          </a:p>
        </p:txBody>
      </p:sp>
      <p:sp>
        <p:nvSpPr>
          <p:cNvPr id="97" name="Chev 1 - decorative">
            <a:extLst>
              <a:ext uri="{FF2B5EF4-FFF2-40B4-BE49-F238E27FC236}">
                <a16:creationId xmlns:a16="http://schemas.microsoft.com/office/drawing/2014/main" id="{9F576150-C736-4D70-924C-E40A4D693BA6}"/>
              </a:ext>
              <a:ext uri="{C183D7F6-B498-43B3-948B-1728B52AA6E4}">
                <adec:decorative xmlns:adec="http://schemas.microsoft.com/office/drawing/2017/decorative" val="1"/>
              </a:ext>
            </a:extLst>
          </p:cNvPr>
          <p:cNvSpPr/>
          <p:nvPr userDrawn="1"/>
        </p:nvSpPr>
        <p:spPr bwMode="gray">
          <a:xfrm rot="8100000">
            <a:off x="9546936" y="1084432"/>
            <a:ext cx="87084" cy="65313"/>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flat" cmpd="sng" algn="ctr">
            <a:solidFill>
              <a:schemeClr val="tx2"/>
            </a:solidFill>
            <a:prstDash val="solid"/>
            <a:miter lim="800000"/>
            <a:headEnd type="none" w="med" len="med"/>
            <a:tailEnd type="none" w="med" len="med"/>
          </a:ln>
          <a:effectLst/>
        </p:spPr>
        <p:txBody>
          <a:bodyPr vert="horz" wrap="square" lIns="124616" tIns="62309" rIns="124616" bIns="62309"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994450"/>
            <a:endParaRPr lang="en-US" sz="1370" b="1">
              <a:solidFill>
                <a:schemeClr val="bg2"/>
              </a:solidFill>
              <a:latin typeface="+mn-lt"/>
            </a:endParaRPr>
          </a:p>
        </p:txBody>
      </p:sp>
      <p:sp>
        <p:nvSpPr>
          <p:cNvPr id="98" name="Chev 1 - decorative">
            <a:extLst>
              <a:ext uri="{FF2B5EF4-FFF2-40B4-BE49-F238E27FC236}">
                <a16:creationId xmlns:a16="http://schemas.microsoft.com/office/drawing/2014/main" id="{C7A9C02B-1623-4B46-A4B9-D8581E9E4077}"/>
              </a:ext>
              <a:ext uri="{C183D7F6-B498-43B3-948B-1728B52AA6E4}">
                <adec:decorative xmlns:adec="http://schemas.microsoft.com/office/drawing/2017/decorative" val="1"/>
              </a:ext>
            </a:extLst>
          </p:cNvPr>
          <p:cNvSpPr/>
          <p:nvPr userDrawn="1"/>
        </p:nvSpPr>
        <p:spPr bwMode="gray">
          <a:xfrm rot="8100000">
            <a:off x="6792848" y="6113145"/>
            <a:ext cx="76086" cy="58793"/>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flat" cmpd="sng" algn="ctr">
            <a:solidFill>
              <a:schemeClr val="tx2"/>
            </a:solidFill>
            <a:prstDash val="solid"/>
            <a:miter lim="800000"/>
            <a:headEnd type="none" w="med" len="med"/>
            <a:tailEnd type="none" w="med" len="med"/>
          </a:ln>
          <a:effectLst/>
        </p:spPr>
        <p:txBody>
          <a:bodyPr vert="horz" wrap="square" lIns="124616" tIns="62309" rIns="124616" bIns="62309"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994450"/>
            <a:endParaRPr lang="en-US" sz="1370" b="1">
              <a:solidFill>
                <a:schemeClr val="bg2"/>
              </a:solidFill>
              <a:latin typeface="+mn-lt"/>
            </a:endParaRPr>
          </a:p>
        </p:txBody>
      </p:sp>
    </p:spTree>
    <p:custDataLst>
      <p:tags r:id="rId1"/>
    </p:custDataLst>
    <p:extLst>
      <p:ext uri="{BB962C8B-B14F-4D97-AF65-F5344CB8AC3E}">
        <p14:creationId xmlns:p14="http://schemas.microsoft.com/office/powerpoint/2010/main" val="1952653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AB In-Brief: customizable">
    <p:spTree>
      <p:nvGrpSpPr>
        <p:cNvPr id="1" name=""/>
        <p:cNvGrpSpPr/>
        <p:nvPr/>
      </p:nvGrpSpPr>
      <p:grpSpPr>
        <a:xfrm>
          <a:off x="0" y="0"/>
          <a:ext cx="0" cy="0"/>
          <a:chOff x="0" y="0"/>
          <a:chExt cx="0" cy="0"/>
        </a:xfrm>
      </p:grpSpPr>
      <p:pic>
        <p:nvPicPr>
          <p:cNvPr id="42" name="EAB logo">
            <a:extLst>
              <a:ext uri="{FF2B5EF4-FFF2-40B4-BE49-F238E27FC236}">
                <a16:creationId xmlns:a16="http://schemas.microsoft.com/office/drawing/2014/main" id="{DA1936B1-DEDD-4B3C-BA0F-E1EB6DE95B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87415" y="260827"/>
            <a:ext cx="2076931" cy="595989"/>
          </a:xfrm>
          <a:prstGeom prst="rect">
            <a:avLst/>
          </a:prstGeom>
        </p:spPr>
      </p:pic>
      <p:cxnSp>
        <p:nvCxnSpPr>
          <p:cNvPr id="51" name="Line vertical">
            <a:extLst>
              <a:ext uri="{FF2B5EF4-FFF2-40B4-BE49-F238E27FC236}">
                <a16:creationId xmlns:a16="http://schemas.microsoft.com/office/drawing/2014/main" id="{44EEF69A-489C-42AA-9032-8F88FA1E30BF}"/>
              </a:ext>
            </a:extLst>
          </p:cNvPr>
          <p:cNvCxnSpPr>
            <a:cxnSpLocks/>
          </p:cNvCxnSpPr>
          <p:nvPr userDrawn="1"/>
        </p:nvCxnSpPr>
        <p:spPr bwMode="gray">
          <a:xfrm flipH="1" flipV="1">
            <a:off x="518634" y="1333239"/>
            <a:ext cx="10533" cy="927713"/>
          </a:xfrm>
          <a:prstGeom prst="line">
            <a:avLst/>
          </a:prstGeom>
          <a:ln w="22225">
            <a:solidFill>
              <a:schemeClr val="accent6"/>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0" name="EAB statement">
            <a:extLst>
              <a:ext uri="{FF2B5EF4-FFF2-40B4-BE49-F238E27FC236}">
                <a16:creationId xmlns:a16="http://schemas.microsoft.com/office/drawing/2014/main" id="{4D990C86-80E9-4035-B1A7-351539DA9C1D}"/>
              </a:ext>
            </a:extLst>
          </p:cNvPr>
          <p:cNvSpPr txBox="1"/>
          <p:nvPr userDrawn="1"/>
        </p:nvSpPr>
        <p:spPr bwMode="gray">
          <a:xfrm>
            <a:off x="638229" y="1293655"/>
            <a:ext cx="3206467" cy="966931"/>
          </a:xfrm>
          <a:prstGeom prst="rect">
            <a:avLst/>
          </a:prstGeom>
          <a:noFill/>
        </p:spPr>
        <p:txBody>
          <a:bodyPr wrap="square" lIns="0" tIns="0" rIns="0" bIns="0" rtlCol="0">
            <a:spAutoFit/>
          </a:bodyPr>
          <a:lstStyle/>
          <a:p>
            <a:pPr>
              <a:spcBef>
                <a:spcPts val="714"/>
              </a:spcBef>
            </a:pPr>
            <a:r>
              <a:rPr lang="en-US" sz="1571" b="1">
                <a:solidFill>
                  <a:schemeClr val="tx1"/>
                </a:solidFill>
                <a:latin typeface="+mj-lt"/>
              </a:rPr>
              <a:t>We help schools </a:t>
            </a:r>
            <a:br>
              <a:rPr lang="en-US" sz="1571" b="1">
                <a:solidFill>
                  <a:schemeClr val="tx1"/>
                </a:solidFill>
                <a:latin typeface="+mj-lt"/>
              </a:rPr>
            </a:br>
            <a:r>
              <a:rPr lang="en-US" sz="1571" b="1">
                <a:solidFill>
                  <a:schemeClr val="tx1"/>
                </a:solidFill>
                <a:latin typeface="+mj-lt"/>
              </a:rPr>
              <a:t>support students </a:t>
            </a:r>
            <a:br>
              <a:rPr lang="en-US" sz="1571" b="1">
                <a:solidFill>
                  <a:schemeClr val="tx1"/>
                </a:solidFill>
                <a:latin typeface="+mj-lt"/>
              </a:rPr>
            </a:br>
            <a:r>
              <a:rPr lang="en-US" sz="1571">
                <a:solidFill>
                  <a:schemeClr val="tx1"/>
                </a:solidFill>
                <a:latin typeface="+mj-lt"/>
              </a:rPr>
              <a:t>from enrollment to </a:t>
            </a:r>
            <a:br>
              <a:rPr lang="en-US" sz="1571">
                <a:solidFill>
                  <a:schemeClr val="tx1"/>
                </a:solidFill>
                <a:latin typeface="+mj-lt"/>
              </a:rPr>
            </a:br>
            <a:r>
              <a:rPr lang="en-US" sz="1571">
                <a:solidFill>
                  <a:schemeClr val="tx1"/>
                </a:solidFill>
                <a:latin typeface="+mj-lt"/>
              </a:rPr>
              <a:t>graduation and beyond</a:t>
            </a:r>
          </a:p>
        </p:txBody>
      </p:sp>
      <p:sp>
        <p:nvSpPr>
          <p:cNvPr id="46" name="School types">
            <a:extLst>
              <a:ext uri="{FF2B5EF4-FFF2-40B4-BE49-F238E27FC236}">
                <a16:creationId xmlns:a16="http://schemas.microsoft.com/office/drawing/2014/main" id="{5208DA4E-BD80-49C6-8044-448E94C2BB74}"/>
              </a:ext>
            </a:extLst>
          </p:cNvPr>
          <p:cNvSpPr/>
          <p:nvPr userDrawn="1"/>
        </p:nvSpPr>
        <p:spPr bwMode="gray">
          <a:xfrm>
            <a:off x="2516677" y="514554"/>
            <a:ext cx="9225084" cy="136319"/>
          </a:xfrm>
          <a:prstGeom prst="rect">
            <a:avLst/>
          </a:prstGeom>
        </p:spPr>
        <p:txBody>
          <a:bodyPr wrap="square" lIns="0" tIns="0" rIns="0" bIns="0">
            <a:spAutoFit/>
          </a:bodyPr>
          <a:lstStyle/>
          <a:p>
            <a:pPr algn="r">
              <a:spcBef>
                <a:spcPts val="714"/>
              </a:spcBef>
            </a:pPr>
            <a:r>
              <a:rPr lang="en-US" sz="886" spc="0" baseline="0">
                <a:solidFill>
                  <a:schemeClr val="tx1"/>
                </a:solidFill>
              </a:rPr>
              <a:t>P-20   |   Community Colleges   |   Four-Year Colleges and Universities   |   Graduate and Adult Learning</a:t>
            </a:r>
          </a:p>
        </p:txBody>
      </p:sp>
      <p:sp>
        <p:nvSpPr>
          <p:cNvPr id="44" name="Stat background - decorative">
            <a:extLst>
              <a:ext uri="{FF2B5EF4-FFF2-40B4-BE49-F238E27FC236}">
                <a16:creationId xmlns:a16="http://schemas.microsoft.com/office/drawing/2014/main" id="{FD737D13-49C0-4D0C-9B09-F4698FB94EB9}"/>
              </a:ext>
            </a:extLst>
          </p:cNvPr>
          <p:cNvSpPr/>
          <p:nvPr userDrawn="1"/>
        </p:nvSpPr>
        <p:spPr bwMode="gray">
          <a:xfrm>
            <a:off x="1" y="2757060"/>
            <a:ext cx="3844695" cy="4100940"/>
          </a:xfrm>
          <a:custGeom>
            <a:avLst/>
            <a:gdLst>
              <a:gd name="connsiteX0" fmla="*/ 0 w 4910696"/>
              <a:gd name="connsiteY0" fmla="*/ 0 h 3474977"/>
              <a:gd name="connsiteX1" fmla="*/ 4910696 w 4910696"/>
              <a:gd name="connsiteY1" fmla="*/ 0 h 3474977"/>
              <a:gd name="connsiteX2" fmla="*/ 4910696 w 4910696"/>
              <a:gd name="connsiteY2" fmla="*/ 3474977 h 3474977"/>
              <a:gd name="connsiteX3" fmla="*/ 0 w 4910696"/>
              <a:gd name="connsiteY3" fmla="*/ 3474977 h 3474977"/>
            </a:gdLst>
            <a:ahLst/>
            <a:cxnLst>
              <a:cxn ang="0">
                <a:pos x="connsiteX0" y="connsiteY0"/>
              </a:cxn>
              <a:cxn ang="0">
                <a:pos x="connsiteX1" y="connsiteY1"/>
              </a:cxn>
              <a:cxn ang="0">
                <a:pos x="connsiteX2" y="connsiteY2"/>
              </a:cxn>
              <a:cxn ang="0">
                <a:pos x="connsiteX3" y="connsiteY3"/>
              </a:cxn>
            </a:cxnLst>
            <a:rect l="l" t="t" r="r" b="b"/>
            <a:pathLst>
              <a:path w="4910696" h="3474977">
                <a:moveTo>
                  <a:pt x="0" y="0"/>
                </a:moveTo>
                <a:lnTo>
                  <a:pt x="4910696" y="0"/>
                </a:lnTo>
                <a:lnTo>
                  <a:pt x="4910696" y="3474977"/>
                </a:lnTo>
                <a:lnTo>
                  <a:pt x="0" y="3474977"/>
                </a:lnTo>
                <a:close/>
              </a:path>
            </a:pathLst>
          </a:custGeom>
          <a:solidFill>
            <a:srgbClr val="E0F1F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29" tIns="65314" rIns="130629" bIns="65314" numCol="1" spcCol="0" rtlCol="0" fromWordArt="0" anchor="t" anchorCtr="0" forceAA="0" compatLnSpc="1">
            <a:prstTxWarp prst="textNoShape">
              <a:avLst/>
            </a:prstTxWarp>
            <a:noAutofit/>
          </a:bodyPr>
          <a:lstStyle/>
          <a:p>
            <a:pPr algn="ctr">
              <a:spcBef>
                <a:spcPts val="714"/>
              </a:spcBef>
            </a:pPr>
            <a:endParaRPr lang="en-US" sz="1429" err="1">
              <a:solidFill>
                <a:schemeClr val="bg1"/>
              </a:solidFill>
            </a:endParaRPr>
          </a:p>
        </p:txBody>
      </p:sp>
      <p:grpSp>
        <p:nvGrpSpPr>
          <p:cNvPr id="2" name="Circle graphic area">
            <a:extLst>
              <a:ext uri="{FF2B5EF4-FFF2-40B4-BE49-F238E27FC236}">
                <a16:creationId xmlns:a16="http://schemas.microsoft.com/office/drawing/2014/main" id="{353160B8-AA7B-479E-BE5F-814D4D7958CD}"/>
              </a:ext>
              <a:ext uri="{C183D7F6-B498-43B3-948B-1728B52AA6E4}">
                <adec:decorative xmlns:adec="http://schemas.microsoft.com/office/drawing/2017/decorative" val="1"/>
              </a:ext>
            </a:extLst>
          </p:cNvPr>
          <p:cNvGrpSpPr/>
          <p:nvPr userDrawn="1"/>
        </p:nvGrpSpPr>
        <p:grpSpPr bwMode="gray">
          <a:xfrm>
            <a:off x="3831771" y="862149"/>
            <a:ext cx="8360229" cy="6000219"/>
            <a:chOff x="2011680" y="603504"/>
            <a:chExt cx="4389120" cy="4200153"/>
          </a:xfrm>
        </p:grpSpPr>
        <p:sp>
          <p:nvSpPr>
            <p:cNvPr id="43" name="Dark blue background - decorative">
              <a:extLst>
                <a:ext uri="{FF2B5EF4-FFF2-40B4-BE49-F238E27FC236}">
                  <a16:creationId xmlns:a16="http://schemas.microsoft.com/office/drawing/2014/main" id="{B35C43AF-919F-4BAA-8EC4-638FB2640018}"/>
                </a:ext>
                <a:ext uri="{C183D7F6-B498-43B3-948B-1728B52AA6E4}">
                  <adec:decorative xmlns:adec="http://schemas.microsoft.com/office/drawing/2017/decorative" val="1"/>
                </a:ext>
              </a:extLst>
            </p:cNvPr>
            <p:cNvSpPr/>
            <p:nvPr userDrawn="1"/>
          </p:nvSpPr>
          <p:spPr bwMode="gray">
            <a:xfrm>
              <a:off x="2011680" y="603504"/>
              <a:ext cx="4389120" cy="4197096"/>
            </a:xfrm>
            <a:custGeom>
              <a:avLst/>
              <a:gdLst>
                <a:gd name="connsiteX0" fmla="*/ 0 w 4910696"/>
                <a:gd name="connsiteY0" fmla="*/ 0 h 3474977"/>
                <a:gd name="connsiteX1" fmla="*/ 4910696 w 4910696"/>
                <a:gd name="connsiteY1" fmla="*/ 0 h 3474977"/>
                <a:gd name="connsiteX2" fmla="*/ 4910696 w 4910696"/>
                <a:gd name="connsiteY2" fmla="*/ 3474977 h 3474977"/>
                <a:gd name="connsiteX3" fmla="*/ 0 w 4910696"/>
                <a:gd name="connsiteY3" fmla="*/ 3474977 h 3474977"/>
              </a:gdLst>
              <a:ahLst/>
              <a:cxnLst>
                <a:cxn ang="0">
                  <a:pos x="connsiteX0" y="connsiteY0"/>
                </a:cxn>
                <a:cxn ang="0">
                  <a:pos x="connsiteX1" y="connsiteY1"/>
                </a:cxn>
                <a:cxn ang="0">
                  <a:pos x="connsiteX2" y="connsiteY2"/>
                </a:cxn>
                <a:cxn ang="0">
                  <a:pos x="connsiteX3" y="connsiteY3"/>
                </a:cxn>
              </a:cxnLst>
              <a:rect l="l" t="t" r="r" b="b"/>
              <a:pathLst>
                <a:path w="4910696" h="3474977">
                  <a:moveTo>
                    <a:pt x="0" y="0"/>
                  </a:moveTo>
                  <a:lnTo>
                    <a:pt x="4910696" y="0"/>
                  </a:lnTo>
                  <a:lnTo>
                    <a:pt x="4910696" y="3474977"/>
                  </a:lnTo>
                  <a:lnTo>
                    <a:pt x="0" y="3474977"/>
                  </a:lnTo>
                  <a:close/>
                </a:path>
              </a:pathLst>
            </a:custGeom>
            <a:solidFill>
              <a:schemeClr val="accent5"/>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714"/>
                </a:spcBef>
              </a:pPr>
              <a:endParaRPr lang="en-US" sz="1429" err="1">
                <a:solidFill>
                  <a:schemeClr val="bg1"/>
                </a:solidFill>
              </a:endParaRPr>
            </a:p>
          </p:txBody>
        </p:sp>
        <p:pic>
          <p:nvPicPr>
            <p:cNvPr id="79" name="Pattern - decorative">
              <a:extLst>
                <a:ext uri="{FF2B5EF4-FFF2-40B4-BE49-F238E27FC236}">
                  <a16:creationId xmlns:a16="http://schemas.microsoft.com/office/drawing/2014/main" id="{14AA5082-E522-41B3-8A7A-5302BE19139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bwMode="gray">
            <a:xfrm>
              <a:off x="2011680" y="603504"/>
              <a:ext cx="4379985" cy="4200153"/>
            </a:xfrm>
            <a:prstGeom prst="rect">
              <a:avLst/>
            </a:prstGeom>
          </p:spPr>
        </p:pic>
        <p:sp>
          <p:nvSpPr>
            <p:cNvPr id="80" name="Dark blue circle - decorative">
              <a:extLst>
                <a:ext uri="{FF2B5EF4-FFF2-40B4-BE49-F238E27FC236}">
                  <a16:creationId xmlns:a16="http://schemas.microsoft.com/office/drawing/2014/main" id="{388963E6-34AD-4B7F-B968-9AD41BBDB734}"/>
                </a:ext>
                <a:ext uri="{C183D7F6-B498-43B3-948B-1728B52AA6E4}">
                  <adec:decorative xmlns:adec="http://schemas.microsoft.com/office/drawing/2017/decorative" val="1"/>
                </a:ext>
              </a:extLst>
            </p:cNvPr>
            <p:cNvSpPr/>
            <p:nvPr userDrawn="1"/>
          </p:nvSpPr>
          <p:spPr bwMode="gray">
            <a:xfrm>
              <a:off x="2960180" y="1349833"/>
              <a:ext cx="2505205" cy="2505205"/>
            </a:xfrm>
            <a:prstGeom prst="ellipse">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571"/>
            </a:p>
          </p:txBody>
        </p:sp>
        <p:pic>
          <p:nvPicPr>
            <p:cNvPr id="45" name="Bright blue circle - decorative">
              <a:extLst>
                <a:ext uri="{FF2B5EF4-FFF2-40B4-BE49-F238E27FC236}">
                  <a16:creationId xmlns:a16="http://schemas.microsoft.com/office/drawing/2014/main" id="{8253B356-73C4-4A33-9FDB-18EBFACD2DC1}"/>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bwMode="gray">
            <a:xfrm>
              <a:off x="2643774" y="986010"/>
              <a:ext cx="3136584" cy="3139630"/>
            </a:xfrm>
            <a:prstGeom prst="rect">
              <a:avLst/>
            </a:prstGeom>
          </p:spPr>
        </p:pic>
      </p:grpSp>
      <p:sp>
        <p:nvSpPr>
          <p:cNvPr id="52" name="Find and enroll">
            <a:extLst>
              <a:ext uri="{FF2B5EF4-FFF2-40B4-BE49-F238E27FC236}">
                <a16:creationId xmlns:a16="http://schemas.microsoft.com/office/drawing/2014/main" id="{9FAD879C-AE39-4D8C-9572-A04525ABE03D}"/>
              </a:ext>
            </a:extLst>
          </p:cNvPr>
          <p:cNvSpPr txBox="1"/>
          <p:nvPr userDrawn="1"/>
        </p:nvSpPr>
        <p:spPr bwMode="gray">
          <a:xfrm>
            <a:off x="4359683" y="1031152"/>
            <a:ext cx="2151217" cy="366575"/>
          </a:xfrm>
          <a:prstGeom prst="rect">
            <a:avLst/>
          </a:prstGeom>
          <a:noFill/>
        </p:spPr>
        <p:txBody>
          <a:bodyPr wrap="square" lIns="0" tIns="0" rIns="0" bIns="0" numCol="1" spcCol="457200" rtlCol="0">
            <a:spAutoFit/>
          </a:bodyPr>
          <a:lstStyle/>
          <a:p>
            <a:pPr marL="0" indent="0">
              <a:lnSpc>
                <a:spcPct val="108000"/>
              </a:lnSpc>
              <a:spcBef>
                <a:spcPts val="571"/>
              </a:spcBef>
              <a:buClr>
                <a:schemeClr val="tx2"/>
              </a:buClr>
              <a:buSzPct val="120000"/>
              <a:buFont typeface="Verdana" panose="020B0604030504040204" pitchFamily="34" charset="0"/>
              <a:buNone/>
            </a:pPr>
            <a:r>
              <a:rPr lang="en-US" sz="1143">
                <a:solidFill>
                  <a:schemeClr val="bg1"/>
                </a:solidFill>
                <a:latin typeface="+mj-lt"/>
              </a:rPr>
              <a:t>Find and enroll your right-fit students</a:t>
            </a:r>
          </a:p>
        </p:txBody>
      </p:sp>
      <p:sp>
        <p:nvSpPr>
          <p:cNvPr id="54" name="Prepare your institution">
            <a:extLst>
              <a:ext uri="{FF2B5EF4-FFF2-40B4-BE49-F238E27FC236}">
                <a16:creationId xmlns:a16="http://schemas.microsoft.com/office/drawing/2014/main" id="{ADB7DC10-7703-4D6F-8172-B279CBFB82A0}"/>
              </a:ext>
            </a:extLst>
          </p:cNvPr>
          <p:cNvSpPr txBox="1"/>
          <p:nvPr userDrawn="1"/>
        </p:nvSpPr>
        <p:spPr bwMode="gray">
          <a:xfrm>
            <a:off x="6991243" y="6057391"/>
            <a:ext cx="2396954" cy="366575"/>
          </a:xfrm>
          <a:prstGeom prst="rect">
            <a:avLst/>
          </a:prstGeom>
          <a:noFill/>
        </p:spPr>
        <p:txBody>
          <a:bodyPr wrap="square" lIns="0" tIns="0" rIns="0" bIns="0" numCol="1" spcCol="457200" rtlCol="0">
            <a:spAutoFit/>
          </a:bodyPr>
          <a:lstStyle/>
          <a:p>
            <a:pPr marL="0" indent="0">
              <a:lnSpc>
                <a:spcPct val="108000"/>
              </a:lnSpc>
              <a:spcBef>
                <a:spcPts val="857"/>
              </a:spcBef>
              <a:buClr>
                <a:schemeClr val="tx2"/>
              </a:buClr>
              <a:buSzPct val="120000"/>
              <a:buFont typeface="Verdana" panose="020B0604030504040204" pitchFamily="34" charset="0"/>
              <a:buNone/>
            </a:pPr>
            <a:r>
              <a:rPr lang="en-US" sz="1143">
                <a:solidFill>
                  <a:schemeClr val="bg1"/>
                </a:solidFill>
                <a:latin typeface="+mj-lt"/>
              </a:rPr>
              <a:t>Prepare your institution </a:t>
            </a:r>
            <a:br>
              <a:rPr lang="en-US" sz="1143">
                <a:solidFill>
                  <a:schemeClr val="bg1"/>
                </a:solidFill>
                <a:latin typeface="+mj-lt"/>
              </a:rPr>
            </a:br>
            <a:r>
              <a:rPr lang="en-US" sz="1143">
                <a:solidFill>
                  <a:schemeClr val="bg1"/>
                </a:solidFill>
                <a:latin typeface="+mj-lt"/>
              </a:rPr>
              <a:t>for the future</a:t>
            </a:r>
          </a:p>
        </p:txBody>
      </p:sp>
      <p:sp>
        <p:nvSpPr>
          <p:cNvPr id="53" name="Support and graduate">
            <a:extLst>
              <a:ext uri="{FF2B5EF4-FFF2-40B4-BE49-F238E27FC236}">
                <a16:creationId xmlns:a16="http://schemas.microsoft.com/office/drawing/2014/main" id="{18AB59BA-9156-48E0-AAFC-71176CA87C54}"/>
              </a:ext>
            </a:extLst>
          </p:cNvPr>
          <p:cNvSpPr txBox="1"/>
          <p:nvPr userDrawn="1"/>
        </p:nvSpPr>
        <p:spPr bwMode="gray">
          <a:xfrm>
            <a:off x="9751505" y="1031152"/>
            <a:ext cx="2185840" cy="366575"/>
          </a:xfrm>
          <a:prstGeom prst="rect">
            <a:avLst/>
          </a:prstGeom>
          <a:noFill/>
        </p:spPr>
        <p:txBody>
          <a:bodyPr wrap="square" lIns="0" tIns="0" rIns="0" bIns="0" numCol="1" spcCol="457200" rtlCol="0">
            <a:spAutoFit/>
          </a:bodyPr>
          <a:lstStyle/>
          <a:p>
            <a:pPr marL="0" indent="0">
              <a:lnSpc>
                <a:spcPct val="108000"/>
              </a:lnSpc>
              <a:spcBef>
                <a:spcPts val="571"/>
              </a:spcBef>
              <a:buClr>
                <a:schemeClr val="tx2"/>
              </a:buClr>
              <a:buSzPct val="120000"/>
              <a:buFont typeface="Verdana" panose="020B0604030504040204" pitchFamily="34" charset="0"/>
              <a:buNone/>
            </a:pPr>
            <a:r>
              <a:rPr lang="en-US" sz="1143">
                <a:solidFill>
                  <a:schemeClr val="bg1"/>
                </a:solidFill>
                <a:latin typeface="+mj-lt"/>
              </a:rPr>
              <a:t>Support and graduate more students</a:t>
            </a:r>
          </a:p>
        </p:txBody>
      </p:sp>
      <p:sp>
        <p:nvSpPr>
          <p:cNvPr id="56" name="Stat 1 title">
            <a:extLst>
              <a:ext uri="{FF2B5EF4-FFF2-40B4-BE49-F238E27FC236}">
                <a16:creationId xmlns:a16="http://schemas.microsoft.com/office/drawing/2014/main" id="{5E6B8A95-5375-4097-AA98-A002250613D5}"/>
              </a:ext>
            </a:extLst>
          </p:cNvPr>
          <p:cNvSpPr txBox="1"/>
          <p:nvPr userDrawn="1"/>
        </p:nvSpPr>
        <p:spPr bwMode="gray">
          <a:xfrm>
            <a:off x="845876" y="3126013"/>
            <a:ext cx="2215173" cy="165110"/>
          </a:xfrm>
          <a:prstGeom prst="rect">
            <a:avLst/>
          </a:prstGeom>
          <a:noFill/>
        </p:spPr>
        <p:txBody>
          <a:bodyPr wrap="square" lIns="0" tIns="0" rIns="0" bIns="0" numCol="1" spcCol="457200" rtlCol="0">
            <a:spAutoFit/>
          </a:bodyPr>
          <a:lstStyle/>
          <a:p>
            <a:pPr marL="0" marR="0" lvl="0" indent="0" algn="l" defTabSz="768111" rtl="0" eaLnBrk="1" fontAlgn="auto" latinLnBrk="0" hangingPunct="1">
              <a:lnSpc>
                <a:spcPct val="120000"/>
              </a:lnSpc>
              <a:spcBef>
                <a:spcPts val="571"/>
              </a:spcBef>
              <a:spcAft>
                <a:spcPts val="0"/>
              </a:spcAft>
              <a:buClrTx/>
              <a:buSzPct val="120000"/>
              <a:buFont typeface="Verdana" panose="020B0604030504040204" pitchFamily="34" charset="0"/>
              <a:buNone/>
              <a:tabLst/>
              <a:defRPr/>
            </a:pPr>
            <a:r>
              <a:rPr lang="en-US" sz="1000" b="1">
                <a:solidFill>
                  <a:schemeClr val="tx1"/>
                </a:solidFill>
              </a:rPr>
              <a:t>ROOTED IN RESEARCH</a:t>
            </a:r>
          </a:p>
        </p:txBody>
      </p:sp>
      <p:sp>
        <p:nvSpPr>
          <p:cNvPr id="58" name="Stat 1">
            <a:extLst>
              <a:ext uri="{FF2B5EF4-FFF2-40B4-BE49-F238E27FC236}">
                <a16:creationId xmlns:a16="http://schemas.microsoft.com/office/drawing/2014/main" id="{5A220AAD-0796-4BB2-878F-73B9F64064AC}"/>
              </a:ext>
            </a:extLst>
          </p:cNvPr>
          <p:cNvSpPr txBox="1"/>
          <p:nvPr userDrawn="1"/>
        </p:nvSpPr>
        <p:spPr bwMode="gray">
          <a:xfrm>
            <a:off x="845876" y="3376301"/>
            <a:ext cx="844453" cy="241733"/>
          </a:xfrm>
          <a:prstGeom prst="rect">
            <a:avLst/>
          </a:prstGeom>
          <a:noFill/>
        </p:spPr>
        <p:txBody>
          <a:bodyPr wrap="square" lIns="0" tIns="0" rIns="0" bIns="0" rtlCol="0">
            <a:spAutoFit/>
          </a:bodyPr>
          <a:lstStyle/>
          <a:p>
            <a:pPr>
              <a:spcBef>
                <a:spcPts val="714"/>
              </a:spcBef>
            </a:pPr>
            <a:r>
              <a:rPr lang="en-US" sz="1571">
                <a:solidFill>
                  <a:schemeClr val="accent4"/>
                </a:solidFill>
                <a:latin typeface="+mj-lt"/>
              </a:rPr>
              <a:t>8,000</a:t>
            </a:r>
            <a:r>
              <a:rPr lang="en-US" sz="1571" baseline="30000">
                <a:solidFill>
                  <a:schemeClr val="accent4"/>
                </a:solidFill>
                <a:latin typeface="+mj-lt"/>
              </a:rPr>
              <a:t>+</a:t>
            </a:r>
          </a:p>
        </p:txBody>
      </p:sp>
      <p:sp>
        <p:nvSpPr>
          <p:cNvPr id="57" name="Stat 1 text">
            <a:extLst>
              <a:ext uri="{FF2B5EF4-FFF2-40B4-BE49-F238E27FC236}">
                <a16:creationId xmlns:a16="http://schemas.microsoft.com/office/drawing/2014/main" id="{D4B08A33-B51F-4921-B09D-EBDDC2DD2449}"/>
              </a:ext>
            </a:extLst>
          </p:cNvPr>
          <p:cNvSpPr txBox="1"/>
          <p:nvPr userDrawn="1"/>
        </p:nvSpPr>
        <p:spPr bwMode="gray">
          <a:xfrm>
            <a:off x="1720684" y="3384326"/>
            <a:ext cx="1394827" cy="285976"/>
          </a:xfrm>
          <a:prstGeom prst="rect">
            <a:avLst/>
          </a:prstGeom>
          <a:noFill/>
        </p:spPr>
        <p:txBody>
          <a:bodyPr wrap="square" lIns="0" tIns="0" rIns="0" bIns="0" rtlCol="0">
            <a:spAutoFit/>
          </a:bodyPr>
          <a:lstStyle/>
          <a:p>
            <a:pPr>
              <a:spcBef>
                <a:spcPts val="714"/>
              </a:spcBef>
            </a:pPr>
            <a:r>
              <a:rPr lang="en-US" sz="929">
                <a:solidFill>
                  <a:schemeClr val="tx1"/>
                </a:solidFill>
              </a:rPr>
              <a:t>Peer-tested </a:t>
            </a:r>
            <a:br>
              <a:rPr lang="en-US" sz="929">
                <a:solidFill>
                  <a:schemeClr val="tx1"/>
                </a:solidFill>
              </a:rPr>
            </a:br>
            <a:r>
              <a:rPr lang="en-US" sz="929">
                <a:solidFill>
                  <a:schemeClr val="tx1"/>
                </a:solidFill>
              </a:rPr>
              <a:t>best practices</a:t>
            </a:r>
          </a:p>
        </p:txBody>
      </p:sp>
      <p:sp>
        <p:nvSpPr>
          <p:cNvPr id="60" name="Stat 2">
            <a:extLst>
              <a:ext uri="{FF2B5EF4-FFF2-40B4-BE49-F238E27FC236}">
                <a16:creationId xmlns:a16="http://schemas.microsoft.com/office/drawing/2014/main" id="{1A72E09B-BAE9-4211-82CD-F3B75654241F}"/>
              </a:ext>
            </a:extLst>
          </p:cNvPr>
          <p:cNvSpPr txBox="1"/>
          <p:nvPr userDrawn="1"/>
        </p:nvSpPr>
        <p:spPr bwMode="gray">
          <a:xfrm>
            <a:off x="845876" y="3768242"/>
            <a:ext cx="844453" cy="241733"/>
          </a:xfrm>
          <a:prstGeom prst="rect">
            <a:avLst/>
          </a:prstGeom>
          <a:noFill/>
        </p:spPr>
        <p:txBody>
          <a:bodyPr wrap="square" lIns="0" tIns="0" rIns="0" bIns="0" rtlCol="0">
            <a:spAutoFit/>
          </a:bodyPr>
          <a:lstStyle/>
          <a:p>
            <a:pPr>
              <a:spcBef>
                <a:spcPts val="714"/>
              </a:spcBef>
            </a:pPr>
            <a:r>
              <a:rPr lang="en-US" sz="1571">
                <a:solidFill>
                  <a:schemeClr val="accent4"/>
                </a:solidFill>
                <a:latin typeface="+mj-lt"/>
              </a:rPr>
              <a:t>500</a:t>
            </a:r>
            <a:r>
              <a:rPr lang="en-US" sz="1571" baseline="30000">
                <a:solidFill>
                  <a:schemeClr val="accent4"/>
                </a:solidFill>
                <a:latin typeface="+mj-lt"/>
              </a:rPr>
              <a:t>+</a:t>
            </a:r>
          </a:p>
        </p:txBody>
      </p:sp>
      <p:sp>
        <p:nvSpPr>
          <p:cNvPr id="59" name="Stat 2 text">
            <a:extLst>
              <a:ext uri="{FF2B5EF4-FFF2-40B4-BE49-F238E27FC236}">
                <a16:creationId xmlns:a16="http://schemas.microsoft.com/office/drawing/2014/main" id="{7776F4A0-CB6C-4D2E-94C9-D15611A2B978}"/>
              </a:ext>
            </a:extLst>
          </p:cNvPr>
          <p:cNvSpPr txBox="1"/>
          <p:nvPr userDrawn="1"/>
        </p:nvSpPr>
        <p:spPr bwMode="gray">
          <a:xfrm>
            <a:off x="1720685" y="3776266"/>
            <a:ext cx="1845381" cy="285976"/>
          </a:xfrm>
          <a:prstGeom prst="rect">
            <a:avLst/>
          </a:prstGeom>
          <a:noFill/>
        </p:spPr>
        <p:txBody>
          <a:bodyPr wrap="square" lIns="0" tIns="0" rIns="0" bIns="0" rtlCol="0">
            <a:spAutoFit/>
          </a:bodyPr>
          <a:lstStyle/>
          <a:p>
            <a:pPr>
              <a:spcBef>
                <a:spcPts val="714"/>
              </a:spcBef>
            </a:pPr>
            <a:r>
              <a:rPr lang="en-US" sz="929" spc="-14" baseline="0">
                <a:solidFill>
                  <a:schemeClr val="tx1"/>
                </a:solidFill>
              </a:rPr>
              <a:t>Enrollment innovations </a:t>
            </a:r>
            <a:r>
              <a:rPr lang="en-US" sz="929">
                <a:solidFill>
                  <a:schemeClr val="tx1"/>
                </a:solidFill>
              </a:rPr>
              <a:t>tested annually</a:t>
            </a:r>
          </a:p>
        </p:txBody>
      </p:sp>
      <p:sp>
        <p:nvSpPr>
          <p:cNvPr id="64" name="Stat 3 title">
            <a:extLst>
              <a:ext uri="{FF2B5EF4-FFF2-40B4-BE49-F238E27FC236}">
                <a16:creationId xmlns:a16="http://schemas.microsoft.com/office/drawing/2014/main" id="{3EBD75B6-04FA-46CD-BCD2-EF09236F8FDA}"/>
              </a:ext>
            </a:extLst>
          </p:cNvPr>
          <p:cNvSpPr txBox="1"/>
          <p:nvPr userDrawn="1"/>
        </p:nvSpPr>
        <p:spPr bwMode="gray">
          <a:xfrm>
            <a:off x="845877" y="4417469"/>
            <a:ext cx="2185678" cy="165110"/>
          </a:xfrm>
          <a:prstGeom prst="rect">
            <a:avLst/>
          </a:prstGeom>
          <a:noFill/>
        </p:spPr>
        <p:txBody>
          <a:bodyPr wrap="square" lIns="0" tIns="0" rIns="0" bIns="0" numCol="1" spcCol="457200" rtlCol="0">
            <a:spAutoFit/>
          </a:bodyPr>
          <a:lstStyle/>
          <a:p>
            <a:pPr marL="0" marR="0" lvl="0" indent="0" algn="l" defTabSz="768111" rtl="0" eaLnBrk="1" fontAlgn="auto" latinLnBrk="0" hangingPunct="1">
              <a:lnSpc>
                <a:spcPct val="120000"/>
              </a:lnSpc>
              <a:spcBef>
                <a:spcPts val="571"/>
              </a:spcBef>
              <a:spcAft>
                <a:spcPts val="0"/>
              </a:spcAft>
              <a:buClrTx/>
              <a:buSzPct val="120000"/>
              <a:buFont typeface="Verdana" panose="020B0604030504040204" pitchFamily="34" charset="0"/>
              <a:buNone/>
              <a:tabLst/>
              <a:defRPr/>
            </a:pPr>
            <a:r>
              <a:rPr lang="en-US" sz="1000" b="1">
                <a:solidFill>
                  <a:schemeClr val="tx1"/>
                </a:solidFill>
              </a:rPr>
              <a:t>ADVANTAGE OF SCALE</a:t>
            </a:r>
          </a:p>
        </p:txBody>
      </p:sp>
      <p:sp>
        <p:nvSpPr>
          <p:cNvPr id="66" name="Stat 3">
            <a:extLst>
              <a:ext uri="{FF2B5EF4-FFF2-40B4-BE49-F238E27FC236}">
                <a16:creationId xmlns:a16="http://schemas.microsoft.com/office/drawing/2014/main" id="{8F006172-9BFA-427D-9855-69216A673130}"/>
              </a:ext>
            </a:extLst>
          </p:cNvPr>
          <p:cNvSpPr txBox="1"/>
          <p:nvPr userDrawn="1"/>
        </p:nvSpPr>
        <p:spPr bwMode="gray">
          <a:xfrm>
            <a:off x="845876" y="4667757"/>
            <a:ext cx="844453" cy="241733"/>
          </a:xfrm>
          <a:prstGeom prst="rect">
            <a:avLst/>
          </a:prstGeom>
          <a:noFill/>
        </p:spPr>
        <p:txBody>
          <a:bodyPr wrap="square" lIns="0" tIns="0" rIns="0" bIns="0" rtlCol="0">
            <a:spAutoFit/>
          </a:bodyPr>
          <a:lstStyle/>
          <a:p>
            <a:pPr>
              <a:spcBef>
                <a:spcPts val="714"/>
              </a:spcBef>
            </a:pPr>
            <a:r>
              <a:rPr lang="en-US" sz="1571">
                <a:solidFill>
                  <a:schemeClr val="accent4"/>
                </a:solidFill>
                <a:latin typeface="+mj-lt"/>
              </a:rPr>
              <a:t>1,900</a:t>
            </a:r>
            <a:r>
              <a:rPr lang="en-US" sz="1571" baseline="30000">
                <a:solidFill>
                  <a:schemeClr val="accent4"/>
                </a:solidFill>
                <a:latin typeface="+mj-lt"/>
              </a:rPr>
              <a:t>+</a:t>
            </a:r>
          </a:p>
        </p:txBody>
      </p:sp>
      <p:sp>
        <p:nvSpPr>
          <p:cNvPr id="65" name="Stat 3 text">
            <a:extLst>
              <a:ext uri="{FF2B5EF4-FFF2-40B4-BE49-F238E27FC236}">
                <a16:creationId xmlns:a16="http://schemas.microsoft.com/office/drawing/2014/main" id="{881A8E26-7F89-4FA4-91A1-C0737D0A6CD0}"/>
              </a:ext>
            </a:extLst>
          </p:cNvPr>
          <p:cNvSpPr txBox="1"/>
          <p:nvPr userDrawn="1"/>
        </p:nvSpPr>
        <p:spPr bwMode="gray">
          <a:xfrm>
            <a:off x="1720684" y="4675782"/>
            <a:ext cx="1394827" cy="285976"/>
          </a:xfrm>
          <a:prstGeom prst="rect">
            <a:avLst/>
          </a:prstGeom>
          <a:noFill/>
        </p:spPr>
        <p:txBody>
          <a:bodyPr wrap="square" lIns="0" tIns="0" rIns="0" bIns="0" rtlCol="0">
            <a:spAutoFit/>
          </a:bodyPr>
          <a:lstStyle/>
          <a:p>
            <a:pPr>
              <a:spcBef>
                <a:spcPts val="714"/>
              </a:spcBef>
            </a:pPr>
            <a:r>
              <a:rPr lang="en-US" sz="929">
                <a:solidFill>
                  <a:schemeClr val="tx1"/>
                </a:solidFill>
              </a:rPr>
              <a:t>Institutions </a:t>
            </a:r>
            <a:br>
              <a:rPr lang="en-US" sz="929">
                <a:solidFill>
                  <a:schemeClr val="tx1"/>
                </a:solidFill>
              </a:rPr>
            </a:br>
            <a:r>
              <a:rPr lang="en-US" sz="929">
                <a:solidFill>
                  <a:schemeClr val="tx1"/>
                </a:solidFill>
              </a:rPr>
              <a:t>served</a:t>
            </a:r>
          </a:p>
        </p:txBody>
      </p:sp>
      <p:sp>
        <p:nvSpPr>
          <p:cNvPr id="68" name="Stat 4">
            <a:extLst>
              <a:ext uri="{FF2B5EF4-FFF2-40B4-BE49-F238E27FC236}">
                <a16:creationId xmlns:a16="http://schemas.microsoft.com/office/drawing/2014/main" id="{4DE21C5E-9D41-4B70-89CE-78ACE2601E1A}"/>
              </a:ext>
            </a:extLst>
          </p:cNvPr>
          <p:cNvSpPr txBox="1"/>
          <p:nvPr userDrawn="1"/>
        </p:nvSpPr>
        <p:spPr bwMode="gray">
          <a:xfrm>
            <a:off x="845877" y="5059697"/>
            <a:ext cx="877015" cy="241733"/>
          </a:xfrm>
          <a:prstGeom prst="rect">
            <a:avLst/>
          </a:prstGeom>
          <a:noFill/>
        </p:spPr>
        <p:txBody>
          <a:bodyPr wrap="square" lIns="0" tIns="0" rIns="0" bIns="0" rtlCol="0">
            <a:spAutoFit/>
          </a:bodyPr>
          <a:lstStyle/>
          <a:p>
            <a:pPr>
              <a:spcBef>
                <a:spcPts val="714"/>
              </a:spcBef>
            </a:pPr>
            <a:r>
              <a:rPr lang="en-US" sz="1571" kern="1200" baseline="0">
                <a:solidFill>
                  <a:schemeClr val="accent4"/>
                </a:solidFill>
                <a:latin typeface="+mj-lt"/>
                <a:ea typeface="+mn-ea"/>
                <a:cs typeface="+mn-cs"/>
              </a:rPr>
              <a:t>4.1 M</a:t>
            </a:r>
            <a:r>
              <a:rPr lang="en-US" sz="1571" kern="1200" baseline="30000">
                <a:solidFill>
                  <a:schemeClr val="accent4"/>
                </a:solidFill>
                <a:latin typeface="+mj-lt"/>
                <a:ea typeface="+mn-ea"/>
                <a:cs typeface="+mn-cs"/>
              </a:rPr>
              <a:t>+</a:t>
            </a:r>
          </a:p>
        </p:txBody>
      </p:sp>
      <p:sp>
        <p:nvSpPr>
          <p:cNvPr id="67" name="Stat 4 text">
            <a:extLst>
              <a:ext uri="{FF2B5EF4-FFF2-40B4-BE49-F238E27FC236}">
                <a16:creationId xmlns:a16="http://schemas.microsoft.com/office/drawing/2014/main" id="{3A211A68-C41E-49F2-A3A3-3228AEA24ED3}"/>
              </a:ext>
            </a:extLst>
          </p:cNvPr>
          <p:cNvSpPr txBox="1"/>
          <p:nvPr userDrawn="1"/>
        </p:nvSpPr>
        <p:spPr bwMode="gray">
          <a:xfrm>
            <a:off x="1720684" y="5067721"/>
            <a:ext cx="1778587" cy="285976"/>
          </a:xfrm>
          <a:prstGeom prst="rect">
            <a:avLst/>
          </a:prstGeom>
          <a:noFill/>
        </p:spPr>
        <p:txBody>
          <a:bodyPr wrap="square" lIns="0" tIns="0" rIns="0" bIns="0" rtlCol="0">
            <a:spAutoFit/>
          </a:bodyPr>
          <a:lstStyle/>
          <a:p>
            <a:pPr>
              <a:spcBef>
                <a:spcPts val="714"/>
              </a:spcBef>
            </a:pPr>
            <a:r>
              <a:rPr lang="en-US" sz="929">
                <a:solidFill>
                  <a:schemeClr val="tx1"/>
                </a:solidFill>
              </a:rPr>
              <a:t>Students supported by our SSMS</a:t>
            </a:r>
          </a:p>
        </p:txBody>
      </p:sp>
      <p:sp>
        <p:nvSpPr>
          <p:cNvPr id="72" name="Stat 5 title">
            <a:extLst>
              <a:ext uri="{FF2B5EF4-FFF2-40B4-BE49-F238E27FC236}">
                <a16:creationId xmlns:a16="http://schemas.microsoft.com/office/drawing/2014/main" id="{6725F3AA-084F-4FDE-A18F-3FCA6DA11B7B}"/>
              </a:ext>
            </a:extLst>
          </p:cNvPr>
          <p:cNvSpPr txBox="1"/>
          <p:nvPr userDrawn="1"/>
        </p:nvSpPr>
        <p:spPr bwMode="gray">
          <a:xfrm>
            <a:off x="845877" y="5691390"/>
            <a:ext cx="2185678" cy="165110"/>
          </a:xfrm>
          <a:prstGeom prst="rect">
            <a:avLst/>
          </a:prstGeom>
          <a:noFill/>
        </p:spPr>
        <p:txBody>
          <a:bodyPr wrap="square" lIns="0" tIns="0" rIns="0" bIns="0" numCol="1" spcCol="457200" rtlCol="0">
            <a:spAutoFit/>
          </a:bodyPr>
          <a:lstStyle/>
          <a:p>
            <a:pPr marL="0" marR="0" lvl="0" indent="0" algn="l" defTabSz="768111" rtl="0" eaLnBrk="1" fontAlgn="auto" latinLnBrk="0" hangingPunct="1">
              <a:lnSpc>
                <a:spcPct val="120000"/>
              </a:lnSpc>
              <a:spcBef>
                <a:spcPts val="571"/>
              </a:spcBef>
              <a:spcAft>
                <a:spcPts val="0"/>
              </a:spcAft>
              <a:buClrTx/>
              <a:buSzPct val="120000"/>
              <a:buFont typeface="Verdana" panose="020B0604030504040204" pitchFamily="34" charset="0"/>
              <a:buNone/>
              <a:tabLst/>
              <a:defRPr/>
            </a:pPr>
            <a:r>
              <a:rPr lang="en-US" sz="1000" b="1">
                <a:solidFill>
                  <a:schemeClr val="tx1"/>
                </a:solidFill>
              </a:rPr>
              <a:t>WE DELIVER RESULTS</a:t>
            </a:r>
          </a:p>
        </p:txBody>
      </p:sp>
      <p:sp>
        <p:nvSpPr>
          <p:cNvPr id="74" name="Stat 5">
            <a:extLst>
              <a:ext uri="{FF2B5EF4-FFF2-40B4-BE49-F238E27FC236}">
                <a16:creationId xmlns:a16="http://schemas.microsoft.com/office/drawing/2014/main" id="{877BF29E-8075-4A86-9ABD-BAE20C853765}"/>
              </a:ext>
            </a:extLst>
          </p:cNvPr>
          <p:cNvSpPr txBox="1"/>
          <p:nvPr userDrawn="1"/>
        </p:nvSpPr>
        <p:spPr bwMode="gray">
          <a:xfrm>
            <a:off x="845876" y="5941678"/>
            <a:ext cx="644339" cy="241733"/>
          </a:xfrm>
          <a:prstGeom prst="rect">
            <a:avLst/>
          </a:prstGeom>
          <a:noFill/>
        </p:spPr>
        <p:txBody>
          <a:bodyPr wrap="square" lIns="0" tIns="0" rIns="0" bIns="0" rtlCol="0">
            <a:spAutoFit/>
          </a:bodyPr>
          <a:lstStyle/>
          <a:p>
            <a:pPr>
              <a:spcBef>
                <a:spcPts val="714"/>
              </a:spcBef>
            </a:pPr>
            <a:r>
              <a:rPr lang="en-US" sz="1571" baseline="0">
                <a:solidFill>
                  <a:schemeClr val="accent4"/>
                </a:solidFill>
                <a:latin typeface="+mj-lt"/>
              </a:rPr>
              <a:t>95%</a:t>
            </a:r>
            <a:endParaRPr lang="en-US" sz="1571" baseline="30000">
              <a:solidFill>
                <a:schemeClr val="accent4"/>
              </a:solidFill>
              <a:latin typeface="+mj-lt"/>
            </a:endParaRPr>
          </a:p>
        </p:txBody>
      </p:sp>
      <p:sp>
        <p:nvSpPr>
          <p:cNvPr id="73" name="Stat 5 text">
            <a:extLst>
              <a:ext uri="{FF2B5EF4-FFF2-40B4-BE49-F238E27FC236}">
                <a16:creationId xmlns:a16="http://schemas.microsoft.com/office/drawing/2014/main" id="{304BAB0A-6CBE-494B-9EB9-6704BDAF1D6F}"/>
              </a:ext>
            </a:extLst>
          </p:cNvPr>
          <p:cNvSpPr txBox="1"/>
          <p:nvPr userDrawn="1"/>
        </p:nvSpPr>
        <p:spPr bwMode="gray">
          <a:xfrm>
            <a:off x="1720685" y="5949703"/>
            <a:ext cx="1996573" cy="571951"/>
          </a:xfrm>
          <a:prstGeom prst="rect">
            <a:avLst/>
          </a:prstGeom>
          <a:noFill/>
        </p:spPr>
        <p:txBody>
          <a:bodyPr wrap="square" lIns="0" tIns="0" rIns="0" bIns="0" rtlCol="0">
            <a:spAutoFit/>
          </a:bodyPr>
          <a:lstStyle/>
          <a:p>
            <a:pPr>
              <a:spcBef>
                <a:spcPts val="714"/>
              </a:spcBef>
            </a:pPr>
            <a:r>
              <a:rPr lang="en-US" sz="929" spc="-29" baseline="0">
                <a:solidFill>
                  <a:schemeClr val="tx1"/>
                </a:solidFill>
              </a:rPr>
              <a:t>Of our partners continue </a:t>
            </a:r>
            <a:r>
              <a:rPr lang="en-US" sz="929" spc="-14" baseline="0">
                <a:solidFill>
                  <a:schemeClr val="tx1"/>
                </a:solidFill>
              </a:rPr>
              <a:t>with us year after year, </a:t>
            </a:r>
            <a:r>
              <a:rPr lang="en-US" sz="929">
                <a:solidFill>
                  <a:schemeClr val="tx1"/>
                </a:solidFill>
              </a:rPr>
              <a:t>reflecting the goals we </a:t>
            </a:r>
            <a:br>
              <a:rPr lang="en-US" sz="929">
                <a:solidFill>
                  <a:schemeClr val="tx1"/>
                </a:solidFill>
              </a:rPr>
            </a:br>
            <a:r>
              <a:rPr lang="en-US" sz="929" b="1">
                <a:solidFill>
                  <a:schemeClr val="tx1"/>
                </a:solidFill>
              </a:rPr>
              <a:t>achieve together</a:t>
            </a:r>
          </a:p>
        </p:txBody>
      </p:sp>
      <p:sp>
        <p:nvSpPr>
          <p:cNvPr id="6" name="Green box fill - decorative"/>
          <p:cNvSpPr txBox="1">
            <a:spLocks/>
          </p:cNvSpPr>
          <p:nvPr userDrawn="1"/>
        </p:nvSpPr>
        <p:spPr bwMode="gray">
          <a:xfrm>
            <a:off x="12322999" y="-7974"/>
            <a:ext cx="2632752" cy="3526971"/>
          </a:xfrm>
          <a:prstGeom prst="rect">
            <a:avLst/>
          </a:prstGeom>
          <a:solidFill>
            <a:srgbClr val="009900"/>
          </a:solidFill>
        </p:spPr>
        <p:txBody>
          <a:bodyPr vert="horz" wrap="square" lIns="91440" tIns="65314" rIns="91440" bIns="65314" rtlCol="0">
            <a:noAutofit/>
          </a:bodyPr>
          <a:lstStyle>
            <a:lvl1pPr marL="112713"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Font typeface="Arial" pitchFamily="34" charset="0"/>
              <a:buNone/>
            </a:pPr>
            <a:endParaRPr lang="en-US" sz="1429">
              <a:solidFill>
                <a:schemeClr val="bg1"/>
              </a:solidFill>
              <a:latin typeface="Arial" panose="020B0604020202020204" pitchFamily="34" charset="0"/>
              <a:cs typeface="Arial" panose="020B0604020202020204" pitchFamily="34" charset="0"/>
            </a:endParaRPr>
          </a:p>
        </p:txBody>
      </p:sp>
      <p:sp>
        <p:nvSpPr>
          <p:cNvPr id="7" name="Green box text - decorative">
            <a:extLst>
              <a:ext uri="{C183D7F6-B498-43B3-948B-1728B52AA6E4}">
                <adec:decorative xmlns:adec="http://schemas.microsoft.com/office/drawing/2017/decorative" val="1"/>
              </a:ext>
            </a:extLst>
          </p:cNvPr>
          <p:cNvSpPr txBox="1"/>
          <p:nvPr userDrawn="1"/>
        </p:nvSpPr>
        <p:spPr bwMode="gray">
          <a:xfrm>
            <a:off x="12482211" y="72045"/>
            <a:ext cx="2414065" cy="3066673"/>
          </a:xfrm>
          <a:prstGeom prst="rect">
            <a:avLst/>
          </a:prstGeom>
          <a:noFill/>
        </p:spPr>
        <p:txBody>
          <a:bodyPr wrap="square" lIns="0" tIns="0" rIns="0" bIns="0" rtlCol="0">
            <a:spAutoFit/>
          </a:bodyPr>
          <a:lstStyle/>
          <a:p>
            <a:pPr marL="0" marR="0" lvl="0" indent="0" algn="l" defTabSz="768111" rtl="0" eaLnBrk="1" fontAlgn="auto" latinLnBrk="0" hangingPunct="1">
              <a:lnSpc>
                <a:spcPct val="100000"/>
              </a:lnSpc>
              <a:spcBef>
                <a:spcPts val="714"/>
              </a:spcBef>
              <a:spcAft>
                <a:spcPts val="0"/>
              </a:spcAft>
              <a:buClrTx/>
              <a:buSzTx/>
              <a:buFontTx/>
              <a:buNone/>
              <a:tabLst/>
              <a:defRPr/>
            </a:pPr>
            <a:r>
              <a:rPr kumimoji="0" lang="en-US" sz="17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DO NOT EDIT THIS SLIDE FOR ANY PURPOSE</a:t>
            </a:r>
          </a:p>
          <a:p>
            <a:pPr marL="0" marR="0" lvl="0" indent="0" algn="l" defTabSz="768111" rtl="0" eaLnBrk="1" fontAlgn="auto" latinLnBrk="0" hangingPunct="1">
              <a:lnSpc>
                <a:spcPct val="100000"/>
              </a:lnSpc>
              <a:spcBef>
                <a:spcPts val="714"/>
              </a:spcBef>
              <a:spcAft>
                <a:spcPts val="0"/>
              </a:spcAft>
              <a:buClrTx/>
              <a:buSzTx/>
              <a:buFontTx/>
              <a:buNone/>
              <a:tabLst/>
              <a:defRPr/>
            </a:pPr>
            <a:r>
              <a:rPr kumimoji="0" lang="en-US" sz="114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If an edit is necessary,</a:t>
            </a:r>
            <a:br>
              <a:rPr kumimoji="0" lang="en-US" sz="114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14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please contact:</a:t>
            </a:r>
          </a:p>
          <a:p>
            <a:pPr marL="0" marR="0" lvl="0" indent="0" algn="l" defTabSz="768111" rtl="0" eaLnBrk="1" fontAlgn="auto" latinLnBrk="0" hangingPunct="1">
              <a:lnSpc>
                <a:spcPct val="100000"/>
              </a:lnSpc>
              <a:spcBef>
                <a:spcPts val="714"/>
              </a:spcBef>
              <a:spcAft>
                <a:spcPts val="0"/>
              </a:spcAft>
              <a:buClrTx/>
              <a:buSzTx/>
              <a:buFontTx/>
              <a:buNone/>
              <a:tabLst/>
              <a:defRPr/>
            </a:pPr>
            <a:r>
              <a:rPr kumimoji="0" lang="en-US" sz="1143"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DSS-Requests@eab.com</a:t>
            </a:r>
            <a:endParaRPr kumimoji="0" lang="en-US" sz="1143" b="1"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68111" rtl="0" eaLnBrk="1" fontAlgn="auto" latinLnBrk="0" hangingPunct="1">
              <a:lnSpc>
                <a:spcPct val="100000"/>
              </a:lnSpc>
              <a:spcBef>
                <a:spcPts val="714"/>
              </a:spcBef>
              <a:spcAft>
                <a:spcPts val="0"/>
              </a:spcAft>
              <a:buClrTx/>
              <a:buSzTx/>
              <a:buFontTx/>
              <a:buNone/>
              <a:tabLst/>
              <a:defRPr/>
            </a:pPr>
            <a:endParaRPr kumimoji="0" lang="en-US" sz="171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68111" rtl="0" eaLnBrk="1" fontAlgn="auto" latinLnBrk="0" hangingPunct="1">
              <a:lnSpc>
                <a:spcPct val="100000"/>
              </a:lnSpc>
              <a:spcBef>
                <a:spcPts val="0"/>
              </a:spcBef>
              <a:spcAft>
                <a:spcPts val="0"/>
              </a:spcAft>
              <a:buClrTx/>
              <a:buSzTx/>
              <a:buFont typeface="Arial" pitchFamily="34" charset="0"/>
              <a:buNone/>
              <a:tabLst/>
              <a:defRPr/>
            </a:pPr>
            <a:r>
              <a:rPr kumimoji="0" lang="en-US" sz="1571"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Script can be found here:</a:t>
            </a:r>
            <a:endParaRPr kumimoji="0" lang="en-US" sz="1286"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1455571" rtl="0" eaLnBrk="1" fontAlgn="auto" latinLnBrk="0" hangingPunct="1">
              <a:lnSpc>
                <a:spcPct val="100000"/>
              </a:lnSpc>
              <a:spcBef>
                <a:spcPts val="714"/>
              </a:spcBef>
              <a:spcAft>
                <a:spcPts val="0"/>
              </a:spcAft>
              <a:buClrTx/>
              <a:buSzTx/>
              <a:buFont typeface="Arial" pitchFamily="34" charset="0"/>
              <a:buNone/>
              <a:tabLst/>
              <a:defRPr/>
            </a:pPr>
            <a:r>
              <a:rPr kumimoji="0" lang="en-US" sz="1143" b="0" i="0" u="none" strike="noStrike" kern="1200" cap="none" spc="0" normalizeH="0" baseline="0" noProof="0">
                <a:ln>
                  <a:noFill/>
                </a:ln>
                <a:solidFill>
                  <a:srgbClr val="FFFFFF"/>
                </a:solidFill>
                <a:effectLst/>
                <a:uLnTx/>
                <a:uFillTx/>
                <a:latin typeface="+mn-lt"/>
                <a:ea typeface="+mn-ea"/>
                <a:cs typeface="Arial" panose="020B0604020202020204" pitchFamily="34" charset="0"/>
                <a:hlinkClick r:id="rId6">
                  <a:extLst>
                    <a:ext uri="{A12FA001-AC4F-418D-AE19-62706E023703}">
                      <ahyp:hlinkClr xmlns:ahyp="http://schemas.microsoft.com/office/drawing/2018/hyperlinkcolor" val="tx"/>
                    </a:ext>
                  </a:extLst>
                </a:hlinkClick>
              </a:rPr>
              <a:t>https://eab.box.com/v/EAB-Branding</a:t>
            </a:r>
            <a:r>
              <a:rPr kumimoji="0" lang="en-US" sz="1143" b="0" i="0" u="none" strike="noStrike" kern="1200" cap="none" spc="0" normalizeH="0" baseline="0" noProof="0">
                <a:ln>
                  <a:noFill/>
                </a:ln>
                <a:solidFill>
                  <a:srgbClr val="FFFFFF"/>
                </a:solidFill>
                <a:effectLst/>
                <a:uLnTx/>
                <a:uFillTx/>
                <a:latin typeface="+mn-lt"/>
                <a:ea typeface="+mn-ea"/>
                <a:cs typeface="Arial" panose="020B0604020202020204" pitchFamily="34" charset="0"/>
              </a:rPr>
              <a:t> </a:t>
            </a:r>
          </a:p>
          <a:p>
            <a:pPr marL="0" marR="0" lvl="0" indent="0" algn="l" defTabSz="1455571" rtl="0" eaLnBrk="1" fontAlgn="auto" latinLnBrk="0" hangingPunct="1">
              <a:lnSpc>
                <a:spcPct val="100000"/>
              </a:lnSpc>
              <a:spcBef>
                <a:spcPts val="714"/>
              </a:spcBef>
              <a:spcAft>
                <a:spcPts val="0"/>
              </a:spcAft>
              <a:buClrTx/>
              <a:buSzTx/>
              <a:buFont typeface="Arial" pitchFamily="34" charset="0"/>
              <a:buNone/>
              <a:tabLst/>
              <a:defRPr/>
            </a:pPr>
            <a:endParaRPr kumimoji="0" lang="en-US" sz="1143" b="0" i="0" u="none" strike="noStrike" kern="1200" cap="none" spc="0" normalizeH="0" baseline="0" noProof="0">
              <a:ln>
                <a:noFill/>
              </a:ln>
              <a:solidFill>
                <a:srgbClr val="FFFFFF"/>
              </a:solidFill>
              <a:effectLst/>
              <a:uLnTx/>
              <a:uFillTx/>
              <a:latin typeface="+mn-lt"/>
              <a:ea typeface="+mn-ea"/>
              <a:cs typeface="Arial" panose="020B0604020202020204" pitchFamily="34" charset="0"/>
            </a:endParaRPr>
          </a:p>
          <a:p>
            <a:pPr marL="0" marR="0" lvl="0" indent="0" algn="l" defTabSz="1455571" rtl="0" eaLnBrk="1" fontAlgn="auto" latinLnBrk="0" hangingPunct="1">
              <a:lnSpc>
                <a:spcPct val="100000"/>
              </a:lnSpc>
              <a:spcBef>
                <a:spcPts val="714"/>
              </a:spcBef>
              <a:spcAft>
                <a:spcPts val="0"/>
              </a:spcAft>
              <a:buClrTx/>
              <a:buSzTx/>
              <a:buFont typeface="Arial" pitchFamily="34" charset="0"/>
              <a:buNone/>
              <a:tabLst/>
              <a:defRPr/>
            </a:pPr>
            <a:r>
              <a:rPr kumimoji="0" lang="en-US" sz="1143" b="0" i="1" u="none" strike="noStrike" kern="1200" cap="none" spc="0" normalizeH="0" baseline="0" noProof="0">
                <a:ln>
                  <a:noFill/>
                </a:ln>
                <a:solidFill>
                  <a:srgbClr val="FFFFFF"/>
                </a:solidFill>
                <a:effectLst/>
                <a:uLnTx/>
                <a:uFillTx/>
                <a:latin typeface="+mn-lt"/>
                <a:ea typeface="+mn-ea"/>
                <a:cs typeface="Arial" panose="020B0604020202020204" pitchFamily="34" charset="0"/>
              </a:rPr>
              <a:t>Last edited: 4/17/20</a:t>
            </a:r>
          </a:p>
        </p:txBody>
      </p:sp>
      <p:grpSp>
        <p:nvGrpSpPr>
          <p:cNvPr id="3" name="Group 2">
            <a:extLst>
              <a:ext uri="{FF2B5EF4-FFF2-40B4-BE49-F238E27FC236}">
                <a16:creationId xmlns:a16="http://schemas.microsoft.com/office/drawing/2014/main" id="{7A676659-A849-491F-ACC8-A33B68C70901}"/>
              </a:ext>
              <a:ext uri="{C183D7F6-B498-43B3-948B-1728B52AA6E4}">
                <adec:decorative xmlns:adec="http://schemas.microsoft.com/office/drawing/2017/decorative" val="1"/>
              </a:ext>
            </a:extLst>
          </p:cNvPr>
          <p:cNvGrpSpPr/>
          <p:nvPr userDrawn="1"/>
        </p:nvGrpSpPr>
        <p:grpSpPr>
          <a:xfrm>
            <a:off x="511095" y="5702923"/>
            <a:ext cx="207044" cy="155283"/>
            <a:chOff x="268325" y="3992046"/>
            <a:chExt cx="108698" cy="108698"/>
          </a:xfrm>
        </p:grpSpPr>
        <p:sp>
          <p:nvSpPr>
            <p:cNvPr id="76" name="circle 3  - decorative">
              <a:extLst>
                <a:ext uri="{FF2B5EF4-FFF2-40B4-BE49-F238E27FC236}">
                  <a16:creationId xmlns:a16="http://schemas.microsoft.com/office/drawing/2014/main" id="{2E1EAC39-2257-4FF3-BD47-F813F4EF02CF}"/>
                </a:ext>
                <a:ext uri="{C183D7F6-B498-43B3-948B-1728B52AA6E4}">
                  <adec:decorative xmlns:adec="http://schemas.microsoft.com/office/drawing/2017/decorative" val="1"/>
                </a:ext>
              </a:extLst>
            </p:cNvPr>
            <p:cNvSpPr/>
            <p:nvPr/>
          </p:nvSpPr>
          <p:spPr bwMode="gray">
            <a:xfrm>
              <a:off x="268325" y="3992046"/>
              <a:ext cx="108698" cy="108698"/>
            </a:xfrm>
            <a:prstGeom prst="ellipse">
              <a:avLst/>
            </a:prstGeom>
            <a:solidFill>
              <a:srgbClr val="E0F1F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999"/>
            </a:p>
          </p:txBody>
        </p:sp>
        <p:sp>
          <p:nvSpPr>
            <p:cNvPr id="47" name="Chev 1 - decorative">
              <a:extLst>
                <a:ext uri="{FF2B5EF4-FFF2-40B4-BE49-F238E27FC236}">
                  <a16:creationId xmlns:a16="http://schemas.microsoft.com/office/drawing/2014/main" id="{8BC6F6B7-40BC-4EC3-9E6B-53B2F3532EEB}"/>
                </a:ext>
                <a:ext uri="{C183D7F6-B498-43B3-948B-1728B52AA6E4}">
                  <adec:decorative xmlns:adec="http://schemas.microsoft.com/office/drawing/2017/decorative" val="1"/>
                </a:ext>
              </a:extLst>
            </p:cNvPr>
            <p:cNvSpPr/>
            <p:nvPr/>
          </p:nvSpPr>
          <p:spPr bwMode="gray">
            <a:xfrm rot="8100000">
              <a:off x="289998" y="4025818"/>
              <a:ext cx="39945" cy="41155"/>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solidFill>
              <a:srgbClr val="E0F1F1"/>
            </a:solidFill>
            <a:ln w="9525" cap="flat" cmpd="sng" algn="ctr">
              <a:solidFill>
                <a:schemeClr val="accent5"/>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994450"/>
              <a:endParaRPr lang="en-US" sz="1370" b="1">
                <a:solidFill>
                  <a:schemeClr val="bg2"/>
                </a:solidFill>
                <a:latin typeface="+mn-lt"/>
              </a:endParaRPr>
            </a:p>
          </p:txBody>
        </p:sp>
      </p:grpSp>
      <p:grpSp>
        <p:nvGrpSpPr>
          <p:cNvPr id="48" name="Group 47">
            <a:extLst>
              <a:ext uri="{FF2B5EF4-FFF2-40B4-BE49-F238E27FC236}">
                <a16:creationId xmlns:a16="http://schemas.microsoft.com/office/drawing/2014/main" id="{DF82C985-3322-46F1-9429-8211B7067FF9}"/>
              </a:ext>
              <a:ext uri="{C183D7F6-B498-43B3-948B-1728B52AA6E4}">
                <adec:decorative xmlns:adec="http://schemas.microsoft.com/office/drawing/2017/decorative" val="1"/>
              </a:ext>
            </a:extLst>
          </p:cNvPr>
          <p:cNvGrpSpPr/>
          <p:nvPr userDrawn="1"/>
        </p:nvGrpSpPr>
        <p:grpSpPr>
          <a:xfrm>
            <a:off x="511095" y="4422359"/>
            <a:ext cx="207044" cy="155283"/>
            <a:chOff x="268325" y="3992046"/>
            <a:chExt cx="108698" cy="108698"/>
          </a:xfrm>
        </p:grpSpPr>
        <p:sp>
          <p:nvSpPr>
            <p:cNvPr id="49" name="circle 3  - decorative">
              <a:extLst>
                <a:ext uri="{FF2B5EF4-FFF2-40B4-BE49-F238E27FC236}">
                  <a16:creationId xmlns:a16="http://schemas.microsoft.com/office/drawing/2014/main" id="{F8CA3705-8F71-4006-B837-583D1C65AE2B}"/>
                </a:ext>
                <a:ext uri="{C183D7F6-B498-43B3-948B-1728B52AA6E4}">
                  <adec:decorative xmlns:adec="http://schemas.microsoft.com/office/drawing/2017/decorative" val="1"/>
                </a:ext>
              </a:extLst>
            </p:cNvPr>
            <p:cNvSpPr/>
            <p:nvPr/>
          </p:nvSpPr>
          <p:spPr bwMode="gray">
            <a:xfrm>
              <a:off x="268325" y="3992046"/>
              <a:ext cx="108698" cy="108698"/>
            </a:xfrm>
            <a:prstGeom prst="ellipse">
              <a:avLst/>
            </a:prstGeom>
            <a:solidFill>
              <a:srgbClr val="E0F1F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999"/>
            </a:p>
          </p:txBody>
        </p:sp>
        <p:sp>
          <p:nvSpPr>
            <p:cNvPr id="78" name="Chev 1 - decorative">
              <a:extLst>
                <a:ext uri="{FF2B5EF4-FFF2-40B4-BE49-F238E27FC236}">
                  <a16:creationId xmlns:a16="http://schemas.microsoft.com/office/drawing/2014/main" id="{685F217C-B254-475C-BD1A-BAB79ACA2FD6}"/>
                </a:ext>
                <a:ext uri="{C183D7F6-B498-43B3-948B-1728B52AA6E4}">
                  <adec:decorative xmlns:adec="http://schemas.microsoft.com/office/drawing/2017/decorative" val="1"/>
                </a:ext>
              </a:extLst>
            </p:cNvPr>
            <p:cNvSpPr/>
            <p:nvPr/>
          </p:nvSpPr>
          <p:spPr bwMode="gray">
            <a:xfrm rot="8100000">
              <a:off x="289998" y="4025818"/>
              <a:ext cx="39945" cy="41155"/>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solidFill>
              <a:srgbClr val="E0F1F1"/>
            </a:solidFill>
            <a:ln w="9525" cap="flat" cmpd="sng" algn="ctr">
              <a:solidFill>
                <a:schemeClr val="accent5"/>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994450"/>
              <a:endParaRPr lang="en-US" sz="1370" b="1">
                <a:solidFill>
                  <a:schemeClr val="bg2"/>
                </a:solidFill>
                <a:latin typeface="+mn-lt"/>
              </a:endParaRPr>
            </a:p>
          </p:txBody>
        </p:sp>
      </p:grpSp>
      <p:grpSp>
        <p:nvGrpSpPr>
          <p:cNvPr id="81" name="Group 80">
            <a:extLst>
              <a:ext uri="{FF2B5EF4-FFF2-40B4-BE49-F238E27FC236}">
                <a16:creationId xmlns:a16="http://schemas.microsoft.com/office/drawing/2014/main" id="{58ABD6AC-7A7D-4DA4-ACCD-120DCACCC05D}"/>
              </a:ext>
              <a:ext uri="{C183D7F6-B498-43B3-948B-1728B52AA6E4}">
                <adec:decorative xmlns:adec="http://schemas.microsoft.com/office/drawing/2017/decorative" val="1"/>
              </a:ext>
            </a:extLst>
          </p:cNvPr>
          <p:cNvGrpSpPr/>
          <p:nvPr userDrawn="1"/>
        </p:nvGrpSpPr>
        <p:grpSpPr>
          <a:xfrm>
            <a:off x="511095" y="3130903"/>
            <a:ext cx="207044" cy="155283"/>
            <a:chOff x="268325" y="3992046"/>
            <a:chExt cx="108698" cy="108698"/>
          </a:xfrm>
        </p:grpSpPr>
        <p:sp>
          <p:nvSpPr>
            <p:cNvPr id="82" name="circle 3  - decorative">
              <a:extLst>
                <a:ext uri="{FF2B5EF4-FFF2-40B4-BE49-F238E27FC236}">
                  <a16:creationId xmlns:a16="http://schemas.microsoft.com/office/drawing/2014/main" id="{FAA3E443-0FA1-4856-B07F-8DC8F5926C47}"/>
                </a:ext>
                <a:ext uri="{C183D7F6-B498-43B3-948B-1728B52AA6E4}">
                  <adec:decorative xmlns:adec="http://schemas.microsoft.com/office/drawing/2017/decorative" val="1"/>
                </a:ext>
              </a:extLst>
            </p:cNvPr>
            <p:cNvSpPr/>
            <p:nvPr/>
          </p:nvSpPr>
          <p:spPr bwMode="gray">
            <a:xfrm>
              <a:off x="268325" y="3992046"/>
              <a:ext cx="108698" cy="108698"/>
            </a:xfrm>
            <a:prstGeom prst="ellipse">
              <a:avLst/>
            </a:prstGeom>
            <a:solidFill>
              <a:srgbClr val="E0F1F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999"/>
            </a:p>
          </p:txBody>
        </p:sp>
        <p:sp>
          <p:nvSpPr>
            <p:cNvPr id="83" name="Chev 1 - decorative">
              <a:extLst>
                <a:ext uri="{FF2B5EF4-FFF2-40B4-BE49-F238E27FC236}">
                  <a16:creationId xmlns:a16="http://schemas.microsoft.com/office/drawing/2014/main" id="{1EB3E9C8-EEDB-45EE-89DC-A258B982FA40}"/>
                </a:ext>
                <a:ext uri="{C183D7F6-B498-43B3-948B-1728B52AA6E4}">
                  <adec:decorative xmlns:adec="http://schemas.microsoft.com/office/drawing/2017/decorative" val="1"/>
                </a:ext>
              </a:extLst>
            </p:cNvPr>
            <p:cNvSpPr/>
            <p:nvPr/>
          </p:nvSpPr>
          <p:spPr bwMode="gray">
            <a:xfrm rot="8100000">
              <a:off x="289998" y="4025818"/>
              <a:ext cx="39945" cy="41155"/>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solidFill>
              <a:srgbClr val="E0F1F1"/>
            </a:solidFill>
            <a:ln w="9525" cap="flat" cmpd="sng" algn="ctr">
              <a:solidFill>
                <a:schemeClr val="accent5"/>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994450"/>
              <a:endParaRPr lang="en-US" sz="1370" b="1">
                <a:solidFill>
                  <a:schemeClr val="bg2"/>
                </a:solidFill>
                <a:latin typeface="+mn-lt"/>
              </a:endParaRPr>
            </a:p>
          </p:txBody>
        </p:sp>
      </p:grpSp>
      <p:sp>
        <p:nvSpPr>
          <p:cNvPr id="84" name="Chev 1 - decorative">
            <a:extLst>
              <a:ext uri="{FF2B5EF4-FFF2-40B4-BE49-F238E27FC236}">
                <a16:creationId xmlns:a16="http://schemas.microsoft.com/office/drawing/2014/main" id="{52EA1901-AD87-41A3-840B-C23918E55D53}"/>
              </a:ext>
              <a:ext uri="{C183D7F6-B498-43B3-948B-1728B52AA6E4}">
                <adec:decorative xmlns:adec="http://schemas.microsoft.com/office/drawing/2017/decorative" val="1"/>
              </a:ext>
            </a:extLst>
          </p:cNvPr>
          <p:cNvSpPr/>
          <p:nvPr userDrawn="1"/>
        </p:nvSpPr>
        <p:spPr bwMode="gray">
          <a:xfrm rot="8100000">
            <a:off x="4142824" y="1087694"/>
            <a:ext cx="76086" cy="58793"/>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flat" cmpd="sng" algn="ctr">
            <a:solidFill>
              <a:schemeClr val="tx2"/>
            </a:solidFill>
            <a:prstDash val="solid"/>
            <a:miter lim="800000"/>
            <a:headEnd type="none" w="med" len="med"/>
            <a:tailEnd type="none" w="med" len="med"/>
          </a:ln>
          <a:effectLst/>
        </p:spPr>
        <p:txBody>
          <a:bodyPr vert="horz" wrap="square" lIns="124616" tIns="62309" rIns="124616" bIns="62309"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994450"/>
            <a:endParaRPr lang="en-US" sz="1370" b="1">
              <a:solidFill>
                <a:schemeClr val="bg2"/>
              </a:solidFill>
              <a:latin typeface="+mn-lt"/>
            </a:endParaRPr>
          </a:p>
        </p:txBody>
      </p:sp>
      <p:sp>
        <p:nvSpPr>
          <p:cNvPr id="97" name="Chev 1 - decorative">
            <a:extLst>
              <a:ext uri="{FF2B5EF4-FFF2-40B4-BE49-F238E27FC236}">
                <a16:creationId xmlns:a16="http://schemas.microsoft.com/office/drawing/2014/main" id="{9F576150-C736-4D70-924C-E40A4D693BA6}"/>
              </a:ext>
              <a:ext uri="{C183D7F6-B498-43B3-948B-1728B52AA6E4}">
                <adec:decorative xmlns:adec="http://schemas.microsoft.com/office/drawing/2017/decorative" val="1"/>
              </a:ext>
            </a:extLst>
          </p:cNvPr>
          <p:cNvSpPr/>
          <p:nvPr userDrawn="1"/>
        </p:nvSpPr>
        <p:spPr bwMode="gray">
          <a:xfrm rot="8100000">
            <a:off x="9546936" y="1084432"/>
            <a:ext cx="87084" cy="65313"/>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flat" cmpd="sng" algn="ctr">
            <a:solidFill>
              <a:schemeClr val="tx2"/>
            </a:solidFill>
            <a:prstDash val="solid"/>
            <a:miter lim="800000"/>
            <a:headEnd type="none" w="med" len="med"/>
            <a:tailEnd type="none" w="med" len="med"/>
          </a:ln>
          <a:effectLst/>
        </p:spPr>
        <p:txBody>
          <a:bodyPr vert="horz" wrap="square" lIns="124616" tIns="62309" rIns="124616" bIns="62309"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994450"/>
            <a:endParaRPr lang="en-US" sz="1370" b="1">
              <a:solidFill>
                <a:schemeClr val="bg2"/>
              </a:solidFill>
              <a:latin typeface="+mn-lt"/>
            </a:endParaRPr>
          </a:p>
        </p:txBody>
      </p:sp>
      <p:sp>
        <p:nvSpPr>
          <p:cNvPr id="98" name="Chev 1 - decorative">
            <a:extLst>
              <a:ext uri="{FF2B5EF4-FFF2-40B4-BE49-F238E27FC236}">
                <a16:creationId xmlns:a16="http://schemas.microsoft.com/office/drawing/2014/main" id="{C7A9C02B-1623-4B46-A4B9-D8581E9E4077}"/>
              </a:ext>
              <a:ext uri="{C183D7F6-B498-43B3-948B-1728B52AA6E4}">
                <adec:decorative xmlns:adec="http://schemas.microsoft.com/office/drawing/2017/decorative" val="1"/>
              </a:ext>
            </a:extLst>
          </p:cNvPr>
          <p:cNvSpPr/>
          <p:nvPr userDrawn="1"/>
        </p:nvSpPr>
        <p:spPr bwMode="gray">
          <a:xfrm rot="8100000">
            <a:off x="6792848" y="6113145"/>
            <a:ext cx="76086" cy="58793"/>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flat" cmpd="sng" algn="ctr">
            <a:solidFill>
              <a:schemeClr val="tx2"/>
            </a:solidFill>
            <a:prstDash val="solid"/>
            <a:miter lim="800000"/>
            <a:headEnd type="none" w="med" len="med"/>
            <a:tailEnd type="none" w="med" len="med"/>
          </a:ln>
          <a:effectLst/>
        </p:spPr>
        <p:txBody>
          <a:bodyPr vert="horz" wrap="square" lIns="124616" tIns="62309" rIns="124616" bIns="62309"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994450"/>
            <a:endParaRPr lang="en-US" sz="1370" b="1">
              <a:solidFill>
                <a:schemeClr val="bg2"/>
              </a:solidFill>
              <a:latin typeface="+mn-lt"/>
            </a:endParaRPr>
          </a:p>
        </p:txBody>
      </p:sp>
      <p:sp>
        <p:nvSpPr>
          <p:cNvPr id="55" name="White circle - decorative">
            <a:extLst>
              <a:ext uri="{FF2B5EF4-FFF2-40B4-BE49-F238E27FC236}">
                <a16:creationId xmlns:a16="http://schemas.microsoft.com/office/drawing/2014/main" id="{EEEF8E1C-6C6A-462D-9500-64B620AF3544}"/>
              </a:ext>
              <a:ext uri="{C183D7F6-B498-43B3-948B-1728B52AA6E4}">
                <adec:decorative xmlns:adec="http://schemas.microsoft.com/office/drawing/2017/decorative" val="1"/>
              </a:ext>
            </a:extLst>
          </p:cNvPr>
          <p:cNvSpPr>
            <a:spLocks noChangeAspect="1"/>
          </p:cNvSpPr>
          <p:nvPr userDrawn="1"/>
        </p:nvSpPr>
        <p:spPr bwMode="gray">
          <a:xfrm>
            <a:off x="6727867" y="2677996"/>
            <a:ext cx="2595154" cy="19463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629" tIns="65314" rIns="130629" bIns="65314" numCol="1" spcCol="0" rtlCol="0" fromWordArt="0" anchor="ctr" anchorCtr="0" forceAA="0" compatLnSpc="1">
            <a:prstTxWarp prst="textNoShape">
              <a:avLst/>
            </a:prstTxWarp>
            <a:noAutofit/>
          </a:bodyPr>
          <a:lstStyle/>
          <a:p>
            <a:pPr algn="ctr"/>
            <a:endParaRPr lang="en-US" sz="2571"/>
          </a:p>
        </p:txBody>
      </p:sp>
    </p:spTree>
    <p:custDataLst>
      <p:tags r:id="rId1"/>
    </p:custDataLst>
    <p:extLst>
      <p:ext uri="{BB962C8B-B14F-4D97-AF65-F5344CB8AC3E}">
        <p14:creationId xmlns:p14="http://schemas.microsoft.com/office/powerpoint/2010/main" val="39145140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oad Map">
    <p:bg bwMode="gray">
      <p:bgPr>
        <a:solidFill>
          <a:schemeClr val="accent5"/>
        </a:solidFill>
        <a:effectLst/>
      </p:bgPr>
    </p:bg>
    <p:spTree>
      <p:nvGrpSpPr>
        <p:cNvPr id="1" name=""/>
        <p:cNvGrpSpPr/>
        <p:nvPr/>
      </p:nvGrpSpPr>
      <p:grpSpPr>
        <a:xfrm>
          <a:off x="0" y="0"/>
          <a:ext cx="0" cy="0"/>
          <a:chOff x="0" y="0"/>
          <a:chExt cx="0" cy="0"/>
        </a:xfrm>
      </p:grpSpPr>
      <p:sp>
        <p:nvSpPr>
          <p:cNvPr id="11" name="Roadmap tab - decorative">
            <a:extLst>
              <a:ext uri="{C183D7F6-B498-43B3-948B-1728B52AA6E4}">
                <adec:decorative xmlns:adec="http://schemas.microsoft.com/office/drawing/2017/decorative" val="1"/>
              </a:ext>
            </a:extLst>
          </p:cNvPr>
          <p:cNvSpPr/>
          <p:nvPr userDrawn="1"/>
        </p:nvSpPr>
        <p:spPr bwMode="gray">
          <a:xfrm rot="10800000">
            <a:off x="9553959" y="1"/>
            <a:ext cx="1606642" cy="424169"/>
          </a:xfrm>
          <a:prstGeom prst="round2SameRect">
            <a:avLst>
              <a:gd name="adj1" fmla="val 27409"/>
              <a:gd name="adj2" fmla="val 0"/>
            </a:avLst>
          </a:prstGeom>
          <a:solidFill>
            <a:schemeClr val="tx2"/>
          </a:solidFill>
          <a:ln w="19050" cap="flat" cmpd="sng" algn="ctr">
            <a:noFill/>
            <a:prstDash val="solid"/>
            <a:miter lim="800000"/>
          </a:ln>
          <a:effectLst/>
        </p:spPr>
        <p:txBody>
          <a:bodyPr rot="0" spcFirstLastPara="0" vert="horz" wrap="square" lIns="130629" tIns="65314" rIns="130629" bIns="65314" numCol="1" spcCol="0" rtlCol="0" fromWordArt="0" anchor="t" anchorCtr="0" forceAA="0" compatLnSpc="1">
            <a:prstTxWarp prst="textNoShape">
              <a:avLst/>
            </a:prstTxWarp>
            <a:noAutofit/>
          </a:bodyPr>
          <a:lstStyle/>
          <a:p>
            <a:pPr algn="ctr"/>
            <a:endParaRPr lang="en-US" sz="1429"/>
          </a:p>
        </p:txBody>
      </p:sp>
      <p:sp>
        <p:nvSpPr>
          <p:cNvPr id="27" name="Roadmap tab text"/>
          <p:cNvSpPr txBox="1"/>
          <p:nvPr userDrawn="1"/>
        </p:nvSpPr>
        <p:spPr bwMode="gray">
          <a:xfrm>
            <a:off x="9553961" y="122644"/>
            <a:ext cx="1606642" cy="219932"/>
          </a:xfrm>
          <a:prstGeom prst="rect">
            <a:avLst/>
          </a:prstGeom>
          <a:noFill/>
        </p:spPr>
        <p:txBody>
          <a:bodyPr wrap="square" lIns="0" tIns="0" rIns="0" bIns="0" rtlCol="0">
            <a:spAutoFit/>
          </a:bodyPr>
          <a:lstStyle/>
          <a:p>
            <a:pPr algn="ctr">
              <a:spcBef>
                <a:spcPts val="714"/>
              </a:spcBef>
            </a:pPr>
            <a:r>
              <a:rPr lang="en-US" sz="1429" b="0" cap="all" spc="0" baseline="0">
                <a:solidFill>
                  <a:schemeClr val="bg1"/>
                </a:solidFill>
                <a:latin typeface="+mn-lt"/>
              </a:rPr>
              <a:t>Roadmap</a:t>
            </a:r>
          </a:p>
        </p:txBody>
      </p:sp>
      <p:sp>
        <p:nvSpPr>
          <p:cNvPr id="18" name="#1 number"/>
          <p:cNvSpPr>
            <a:spLocks noGrp="1"/>
          </p:cNvSpPr>
          <p:nvPr>
            <p:ph type="title" hasCustomPrompt="1"/>
          </p:nvPr>
        </p:nvSpPr>
        <p:spPr bwMode="gray">
          <a:xfrm>
            <a:off x="1645297" y="1605300"/>
            <a:ext cx="522514" cy="391886"/>
          </a:xfrm>
          <a:prstGeom prst="ellipse">
            <a:avLst/>
          </a:prstGeom>
          <a:solidFill>
            <a:schemeClr val="accent6"/>
          </a:solidFill>
        </p:spPr>
        <p:txBody>
          <a:bodyPr wrap="none" anchor="ctr" anchorCtr="1">
            <a:noAutofit/>
          </a:bodyPr>
          <a:lstStyle>
            <a:lvl1pPr>
              <a:defRPr>
                <a:solidFill>
                  <a:schemeClr val="bg1"/>
                </a:solidFill>
              </a:defRPr>
            </a:lvl1pPr>
          </a:lstStyle>
          <a:p>
            <a:r>
              <a:rPr lang="en-US"/>
              <a:t>#</a:t>
            </a:r>
          </a:p>
        </p:txBody>
      </p:sp>
      <p:sp>
        <p:nvSpPr>
          <p:cNvPr id="32" name="#1 title"/>
          <p:cNvSpPr>
            <a:spLocks noGrp="1"/>
          </p:cNvSpPr>
          <p:nvPr>
            <p:ph type="body" sz="quarter" idx="13" hasCustomPrompt="1"/>
          </p:nvPr>
        </p:nvSpPr>
        <p:spPr bwMode="gray">
          <a:xfrm>
            <a:off x="2596480" y="1615401"/>
            <a:ext cx="7141029" cy="351744"/>
          </a:xfrm>
        </p:spPr>
        <p:txBody>
          <a:bodyPr anchor="ctr" anchorCtr="0"/>
          <a:lstStyle>
            <a:lvl1pPr marL="0" indent="0">
              <a:spcBef>
                <a:spcPts val="0"/>
              </a:spcBef>
              <a:buNone/>
              <a:defRPr sz="2286" b="0" baseline="0">
                <a:solidFill>
                  <a:schemeClr val="bg1"/>
                </a:solidFill>
                <a:latin typeface="+mj-lt"/>
              </a:defRPr>
            </a:lvl1pPr>
            <a:lvl2pPr marL="163289" indent="0">
              <a:buNone/>
              <a:defRPr>
                <a:solidFill>
                  <a:schemeClr val="accent1"/>
                </a:solidFill>
              </a:defRPr>
            </a:lvl2pPr>
            <a:lvl3pPr marL="326578" indent="0">
              <a:buNone/>
              <a:defRPr>
                <a:solidFill>
                  <a:schemeClr val="accent1"/>
                </a:solidFill>
              </a:defRPr>
            </a:lvl3pPr>
            <a:lvl4pPr marL="489867" indent="0">
              <a:buNone/>
              <a:defRPr>
                <a:solidFill>
                  <a:schemeClr val="accent1"/>
                </a:solidFill>
              </a:defRPr>
            </a:lvl4pPr>
            <a:lvl5pPr marL="653156" indent="0">
              <a:buNone/>
              <a:defRPr>
                <a:solidFill>
                  <a:schemeClr val="accent1"/>
                </a:solidFill>
              </a:defRPr>
            </a:lvl5pPr>
          </a:lstStyle>
          <a:p>
            <a:pPr lvl="0"/>
            <a:r>
              <a:rPr lang="en-US"/>
              <a:t>Section Title – Rockwell 14pt, Title Case</a:t>
            </a:r>
          </a:p>
        </p:txBody>
      </p:sp>
      <p:sp>
        <p:nvSpPr>
          <p:cNvPr id="20" name="#2 number"/>
          <p:cNvSpPr>
            <a:spLocks noGrp="1"/>
          </p:cNvSpPr>
          <p:nvPr>
            <p:ph type="body" sz="quarter" idx="17" hasCustomPrompt="1"/>
          </p:nvPr>
        </p:nvSpPr>
        <p:spPr bwMode="gray">
          <a:xfrm>
            <a:off x="1645297" y="2432974"/>
            <a:ext cx="522514" cy="395713"/>
          </a:xfrm>
          <a:prstGeom prst="ellipse">
            <a:avLst/>
          </a:prstGeom>
          <a:solidFill>
            <a:schemeClr val="accent6"/>
          </a:solidFill>
        </p:spPr>
        <p:txBody>
          <a:bodyPr wrap="none" anchor="ctr" anchorCtr="1">
            <a:noAutofit/>
          </a:bodyPr>
          <a:lstStyle>
            <a:lvl1pPr marL="0" indent="0">
              <a:buNone/>
              <a:defRPr sz="2571">
                <a:solidFill>
                  <a:schemeClr val="bg1"/>
                </a:solidFill>
                <a:latin typeface="+mj-lt"/>
              </a:defRPr>
            </a:lvl1pPr>
          </a:lstStyle>
          <a:p>
            <a:pPr lvl="0"/>
            <a:r>
              <a:rPr lang="en-US"/>
              <a:t>#</a:t>
            </a:r>
          </a:p>
        </p:txBody>
      </p:sp>
      <p:sp>
        <p:nvSpPr>
          <p:cNvPr id="39" name="#2 title"/>
          <p:cNvSpPr>
            <a:spLocks noGrp="1"/>
          </p:cNvSpPr>
          <p:nvPr>
            <p:ph type="body" sz="quarter" idx="18" hasCustomPrompt="1"/>
          </p:nvPr>
        </p:nvSpPr>
        <p:spPr bwMode="gray">
          <a:xfrm>
            <a:off x="2596480" y="2531902"/>
            <a:ext cx="7141029" cy="197856"/>
          </a:xfrm>
        </p:spPr>
        <p:txBody>
          <a:bodyPr anchor="ctr" anchorCtr="0"/>
          <a:lstStyle>
            <a:lvl1pPr marL="0" indent="0">
              <a:spcBef>
                <a:spcPts val="0"/>
              </a:spcBef>
              <a:buNone/>
              <a:defRPr sz="1286">
                <a:solidFill>
                  <a:schemeClr val="bg1"/>
                </a:solidFill>
                <a:latin typeface="+mn-lt"/>
              </a:defRPr>
            </a:lvl1pPr>
            <a:lvl2pPr marL="163289" indent="0">
              <a:buNone/>
              <a:defRPr>
                <a:solidFill>
                  <a:schemeClr val="accent1"/>
                </a:solidFill>
              </a:defRPr>
            </a:lvl2pPr>
            <a:lvl3pPr marL="326578" indent="0">
              <a:buNone/>
              <a:defRPr>
                <a:solidFill>
                  <a:schemeClr val="accent1"/>
                </a:solidFill>
              </a:defRPr>
            </a:lvl3pPr>
            <a:lvl4pPr marL="489867" indent="0">
              <a:buNone/>
              <a:defRPr>
                <a:solidFill>
                  <a:schemeClr val="accent1"/>
                </a:solidFill>
              </a:defRPr>
            </a:lvl4pPr>
            <a:lvl5pPr marL="653156" indent="0">
              <a:buNone/>
              <a:defRPr>
                <a:solidFill>
                  <a:schemeClr val="accent1"/>
                </a:solidFill>
              </a:defRPr>
            </a:lvl5pPr>
          </a:lstStyle>
          <a:p>
            <a:pPr lvl="0"/>
            <a:r>
              <a:rPr lang="en-US"/>
              <a:t>Section Title – Verdana 9pt Regular, Accent 1, Title Case</a:t>
            </a:r>
          </a:p>
        </p:txBody>
      </p:sp>
      <p:sp>
        <p:nvSpPr>
          <p:cNvPr id="40" name="#3 number"/>
          <p:cNvSpPr>
            <a:spLocks noGrp="1"/>
          </p:cNvSpPr>
          <p:nvPr>
            <p:ph type="body" sz="quarter" idx="19" hasCustomPrompt="1"/>
          </p:nvPr>
        </p:nvSpPr>
        <p:spPr bwMode="gray">
          <a:xfrm>
            <a:off x="1645297" y="3264473"/>
            <a:ext cx="522514" cy="395713"/>
          </a:xfrm>
          <a:prstGeom prst="ellipse">
            <a:avLst/>
          </a:prstGeom>
          <a:solidFill>
            <a:schemeClr val="accent6"/>
          </a:solidFill>
        </p:spPr>
        <p:txBody>
          <a:bodyPr wrap="none" anchor="ctr" anchorCtr="1">
            <a:noAutofit/>
          </a:bodyPr>
          <a:lstStyle>
            <a:lvl1pPr marL="0" indent="0">
              <a:buNone/>
              <a:defRPr sz="2571">
                <a:solidFill>
                  <a:schemeClr val="bg1"/>
                </a:solidFill>
                <a:latin typeface="+mj-lt"/>
              </a:defRPr>
            </a:lvl1pPr>
          </a:lstStyle>
          <a:p>
            <a:pPr lvl="0"/>
            <a:r>
              <a:rPr lang="en-US"/>
              <a:t>#</a:t>
            </a:r>
          </a:p>
        </p:txBody>
      </p:sp>
      <p:sp>
        <p:nvSpPr>
          <p:cNvPr id="41" name="#3 title"/>
          <p:cNvSpPr>
            <a:spLocks noGrp="1"/>
          </p:cNvSpPr>
          <p:nvPr>
            <p:ph type="body" sz="quarter" idx="20" hasCustomPrompt="1"/>
          </p:nvPr>
        </p:nvSpPr>
        <p:spPr bwMode="gray">
          <a:xfrm>
            <a:off x="2596480" y="3363402"/>
            <a:ext cx="7141029" cy="197856"/>
          </a:xfrm>
        </p:spPr>
        <p:txBody>
          <a:bodyPr anchor="ctr" anchorCtr="0"/>
          <a:lstStyle>
            <a:lvl1pPr marL="0" indent="0">
              <a:spcBef>
                <a:spcPts val="0"/>
              </a:spcBef>
              <a:buNone/>
              <a:defRPr sz="1286">
                <a:solidFill>
                  <a:schemeClr val="bg1"/>
                </a:solidFill>
                <a:latin typeface="+mn-lt"/>
              </a:defRPr>
            </a:lvl1pPr>
            <a:lvl2pPr marL="163289" indent="0">
              <a:buNone/>
              <a:defRPr>
                <a:solidFill>
                  <a:schemeClr val="accent1"/>
                </a:solidFill>
              </a:defRPr>
            </a:lvl2pPr>
            <a:lvl3pPr marL="326578" indent="0">
              <a:buNone/>
              <a:defRPr>
                <a:solidFill>
                  <a:schemeClr val="accent1"/>
                </a:solidFill>
              </a:defRPr>
            </a:lvl3pPr>
            <a:lvl4pPr marL="489867" indent="0">
              <a:buNone/>
              <a:defRPr>
                <a:solidFill>
                  <a:schemeClr val="accent1"/>
                </a:solidFill>
              </a:defRPr>
            </a:lvl4pPr>
            <a:lvl5pPr marL="653156" indent="0">
              <a:buNone/>
              <a:defRPr>
                <a:solidFill>
                  <a:schemeClr val="accent1"/>
                </a:solidFill>
              </a:defRPr>
            </a:lvl5pPr>
          </a:lstStyle>
          <a:p>
            <a:pPr lvl="0"/>
            <a:r>
              <a:rPr lang="en-US"/>
              <a:t>Section Title – Verdana 9pt Regular, Accent 1, Title Case</a:t>
            </a:r>
          </a:p>
        </p:txBody>
      </p:sp>
      <p:sp>
        <p:nvSpPr>
          <p:cNvPr id="42" name="#4 number"/>
          <p:cNvSpPr>
            <a:spLocks noGrp="1"/>
          </p:cNvSpPr>
          <p:nvPr>
            <p:ph type="body" sz="quarter" idx="21" hasCustomPrompt="1"/>
          </p:nvPr>
        </p:nvSpPr>
        <p:spPr bwMode="gray">
          <a:xfrm>
            <a:off x="1645297" y="4095974"/>
            <a:ext cx="522514" cy="395713"/>
          </a:xfrm>
          <a:prstGeom prst="ellipse">
            <a:avLst/>
          </a:prstGeom>
          <a:solidFill>
            <a:schemeClr val="accent6"/>
          </a:solidFill>
        </p:spPr>
        <p:txBody>
          <a:bodyPr wrap="none" anchor="ctr" anchorCtr="1">
            <a:noAutofit/>
          </a:bodyPr>
          <a:lstStyle>
            <a:lvl1pPr marL="0" indent="0">
              <a:buNone/>
              <a:defRPr sz="2571">
                <a:solidFill>
                  <a:schemeClr val="bg1"/>
                </a:solidFill>
                <a:latin typeface="+mj-lt"/>
              </a:defRPr>
            </a:lvl1pPr>
          </a:lstStyle>
          <a:p>
            <a:pPr lvl="0"/>
            <a:r>
              <a:rPr lang="en-US"/>
              <a:t>#</a:t>
            </a:r>
          </a:p>
        </p:txBody>
      </p:sp>
      <p:sp>
        <p:nvSpPr>
          <p:cNvPr id="43" name="#4 title"/>
          <p:cNvSpPr>
            <a:spLocks noGrp="1"/>
          </p:cNvSpPr>
          <p:nvPr>
            <p:ph type="body" sz="quarter" idx="22" hasCustomPrompt="1"/>
          </p:nvPr>
        </p:nvSpPr>
        <p:spPr bwMode="gray">
          <a:xfrm>
            <a:off x="2596480" y="4194902"/>
            <a:ext cx="7141029" cy="197856"/>
          </a:xfrm>
        </p:spPr>
        <p:txBody>
          <a:bodyPr anchor="ctr" anchorCtr="0"/>
          <a:lstStyle>
            <a:lvl1pPr marL="0" indent="0">
              <a:spcBef>
                <a:spcPts val="0"/>
              </a:spcBef>
              <a:buNone/>
              <a:defRPr sz="1286">
                <a:solidFill>
                  <a:schemeClr val="bg1"/>
                </a:solidFill>
                <a:latin typeface="+mn-lt"/>
              </a:defRPr>
            </a:lvl1pPr>
            <a:lvl2pPr marL="163289" indent="0">
              <a:buNone/>
              <a:defRPr>
                <a:solidFill>
                  <a:schemeClr val="accent1"/>
                </a:solidFill>
              </a:defRPr>
            </a:lvl2pPr>
            <a:lvl3pPr marL="326578" indent="0">
              <a:buNone/>
              <a:defRPr>
                <a:solidFill>
                  <a:schemeClr val="accent1"/>
                </a:solidFill>
              </a:defRPr>
            </a:lvl3pPr>
            <a:lvl4pPr marL="489867" indent="0">
              <a:buNone/>
              <a:defRPr>
                <a:solidFill>
                  <a:schemeClr val="accent1"/>
                </a:solidFill>
              </a:defRPr>
            </a:lvl4pPr>
            <a:lvl5pPr marL="653156" indent="0">
              <a:buNone/>
              <a:defRPr>
                <a:solidFill>
                  <a:schemeClr val="accent1"/>
                </a:solidFill>
              </a:defRPr>
            </a:lvl5pPr>
          </a:lstStyle>
          <a:p>
            <a:pPr lvl="0"/>
            <a:r>
              <a:rPr lang="en-US"/>
              <a:t>Section Title – Verdana 9pt Regular, Accent 1, Title Case</a:t>
            </a:r>
          </a:p>
        </p:txBody>
      </p:sp>
      <p:sp>
        <p:nvSpPr>
          <p:cNvPr id="44" name="#5 number"/>
          <p:cNvSpPr>
            <a:spLocks noGrp="1"/>
          </p:cNvSpPr>
          <p:nvPr>
            <p:ph type="body" sz="quarter" idx="23" hasCustomPrompt="1"/>
          </p:nvPr>
        </p:nvSpPr>
        <p:spPr bwMode="gray">
          <a:xfrm>
            <a:off x="1645297" y="4927472"/>
            <a:ext cx="522514" cy="395713"/>
          </a:xfrm>
          <a:prstGeom prst="ellipse">
            <a:avLst/>
          </a:prstGeom>
          <a:solidFill>
            <a:schemeClr val="accent6"/>
          </a:solidFill>
        </p:spPr>
        <p:txBody>
          <a:bodyPr wrap="none" anchor="ctr" anchorCtr="1">
            <a:noAutofit/>
          </a:bodyPr>
          <a:lstStyle>
            <a:lvl1pPr marL="0" indent="0">
              <a:buNone/>
              <a:defRPr sz="2571">
                <a:solidFill>
                  <a:schemeClr val="bg1"/>
                </a:solidFill>
                <a:latin typeface="+mj-lt"/>
              </a:defRPr>
            </a:lvl1pPr>
          </a:lstStyle>
          <a:p>
            <a:pPr lvl="0"/>
            <a:r>
              <a:rPr lang="en-US"/>
              <a:t>#</a:t>
            </a:r>
          </a:p>
        </p:txBody>
      </p:sp>
      <p:sp>
        <p:nvSpPr>
          <p:cNvPr id="45" name="#5 title"/>
          <p:cNvSpPr>
            <a:spLocks noGrp="1"/>
          </p:cNvSpPr>
          <p:nvPr>
            <p:ph type="body" sz="quarter" idx="24" hasCustomPrompt="1"/>
          </p:nvPr>
        </p:nvSpPr>
        <p:spPr bwMode="gray">
          <a:xfrm>
            <a:off x="2596480" y="5026401"/>
            <a:ext cx="7141029" cy="197856"/>
          </a:xfrm>
        </p:spPr>
        <p:txBody>
          <a:bodyPr anchor="ctr" anchorCtr="0"/>
          <a:lstStyle>
            <a:lvl1pPr marL="0" indent="0">
              <a:spcBef>
                <a:spcPts val="0"/>
              </a:spcBef>
              <a:buNone/>
              <a:defRPr sz="1286">
                <a:solidFill>
                  <a:schemeClr val="bg1"/>
                </a:solidFill>
                <a:latin typeface="+mn-lt"/>
              </a:defRPr>
            </a:lvl1pPr>
            <a:lvl2pPr marL="163289" indent="0">
              <a:buNone/>
              <a:defRPr>
                <a:solidFill>
                  <a:schemeClr val="accent1"/>
                </a:solidFill>
              </a:defRPr>
            </a:lvl2pPr>
            <a:lvl3pPr marL="326578" indent="0">
              <a:buNone/>
              <a:defRPr>
                <a:solidFill>
                  <a:schemeClr val="accent1"/>
                </a:solidFill>
              </a:defRPr>
            </a:lvl3pPr>
            <a:lvl4pPr marL="489867" indent="0">
              <a:buNone/>
              <a:defRPr>
                <a:solidFill>
                  <a:schemeClr val="accent1"/>
                </a:solidFill>
              </a:defRPr>
            </a:lvl4pPr>
            <a:lvl5pPr marL="653156" indent="0">
              <a:buNone/>
              <a:defRPr>
                <a:solidFill>
                  <a:schemeClr val="accent1"/>
                </a:solidFill>
              </a:defRPr>
            </a:lvl5pPr>
          </a:lstStyle>
          <a:p>
            <a:pPr lvl="0"/>
            <a:r>
              <a:rPr lang="en-US"/>
              <a:t>Section Title – Verdana 9pt Regular, Accent 1, Title Case</a:t>
            </a:r>
          </a:p>
        </p:txBody>
      </p:sp>
      <p:sp>
        <p:nvSpPr>
          <p:cNvPr id="19" name="Green box directions - decorative">
            <a:extLst>
              <a:ext uri="{C183D7F6-B498-43B3-948B-1728B52AA6E4}">
                <adec:decorative xmlns:adec="http://schemas.microsoft.com/office/drawing/2017/decorative" val="1"/>
              </a:ext>
            </a:extLst>
          </p:cNvPr>
          <p:cNvSpPr txBox="1">
            <a:spLocks/>
          </p:cNvSpPr>
          <p:nvPr userDrawn="1"/>
        </p:nvSpPr>
        <p:spPr bwMode="gray">
          <a:xfrm>
            <a:off x="12323003" y="1"/>
            <a:ext cx="2716322" cy="4890001"/>
          </a:xfrm>
          <a:prstGeom prst="rect">
            <a:avLst/>
          </a:prstGeom>
          <a:solidFill>
            <a:srgbClr val="009900"/>
          </a:solidFill>
        </p:spPr>
        <p:txBody>
          <a:bodyPr vert="horz" wrap="square" lIns="91440" tIns="65314" rIns="91440" bIns="65314" rtlCol="0">
            <a:spAutoFit/>
          </a:bodyPr>
          <a:lstStyle>
            <a:lvl1pPr marL="0" indent="0" algn="l" defTabSz="640080" rtl="0" eaLnBrk="1" latinLnBrk="0" hangingPunct="1">
              <a:spcBef>
                <a:spcPts val="500"/>
              </a:spcBef>
              <a:buFontTx/>
              <a:buNone/>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6858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6pPr>
            <a:lvl7pPr marL="8001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7pPr>
            <a:lvl8pPr marL="9144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8pPr>
            <a:lvl9pPr marL="10287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9pPr>
          </a:lstStyle>
          <a:p>
            <a:r>
              <a:rPr lang="en-US" sz="1429" b="1">
                <a:solidFill>
                  <a:schemeClr val="bg1"/>
                </a:solidFill>
                <a:latin typeface="Arial" panose="020B0604020202020204" pitchFamily="34" charset="0"/>
                <a:cs typeface="Arial" panose="020B0604020202020204" pitchFamily="34" charset="0"/>
              </a:rPr>
              <a:t>How to Use this</a:t>
            </a:r>
            <a:br>
              <a:rPr lang="en-US" sz="1429" b="1">
                <a:solidFill>
                  <a:schemeClr val="bg1"/>
                </a:solidFill>
                <a:latin typeface="Arial" panose="020B0604020202020204" pitchFamily="34" charset="0"/>
                <a:cs typeface="Arial" panose="020B0604020202020204" pitchFamily="34" charset="0"/>
              </a:rPr>
            </a:br>
            <a:r>
              <a:rPr lang="en-US" sz="1429" b="1">
                <a:solidFill>
                  <a:schemeClr val="bg1"/>
                </a:solidFill>
                <a:latin typeface="Arial" panose="020B0604020202020204" pitchFamily="34" charset="0"/>
                <a:cs typeface="Arial" panose="020B0604020202020204" pitchFamily="34" charset="0"/>
              </a:rPr>
              <a:t>Editable Road Map</a:t>
            </a:r>
          </a:p>
          <a:p>
            <a:pPr marL="242666" indent="-242666">
              <a:buFont typeface="+mj-lt"/>
              <a:buAutoNum type="arabicPeriod"/>
            </a:pPr>
            <a:r>
              <a:rPr lang="en-US" sz="1143">
                <a:solidFill>
                  <a:schemeClr val="bg1"/>
                </a:solidFill>
                <a:latin typeface="Arial" panose="020B0604020202020204" pitchFamily="34" charset="0"/>
                <a:cs typeface="Arial" panose="020B0604020202020204" pitchFamily="34" charset="0"/>
              </a:rPr>
              <a:t>Determine how many sections are needed.</a:t>
            </a:r>
          </a:p>
          <a:p>
            <a:pPr marL="240398" lvl="1" indent="0">
              <a:buNone/>
            </a:pPr>
            <a:r>
              <a:rPr lang="en-US" sz="1143">
                <a:solidFill>
                  <a:schemeClr val="bg1"/>
                </a:solidFill>
                <a:latin typeface="Arial" panose="020B0604020202020204" pitchFamily="34" charset="0"/>
                <a:cs typeface="Arial" panose="020B0604020202020204" pitchFamily="34" charset="0"/>
              </a:rPr>
              <a:t>If rows aren’t needed delete from the bottom (for accessibility purposes). Select all rows and move down to visually align on slide. </a:t>
            </a:r>
          </a:p>
          <a:p>
            <a:pPr marL="240398" lvl="1" indent="0">
              <a:buNone/>
            </a:pPr>
            <a:r>
              <a:rPr lang="en-US" sz="1143">
                <a:solidFill>
                  <a:schemeClr val="bg1"/>
                </a:solidFill>
                <a:latin typeface="Arial" panose="020B0604020202020204" pitchFamily="34" charset="0"/>
                <a:cs typeface="Arial" panose="020B0604020202020204" pitchFamily="34" charset="0"/>
              </a:rPr>
              <a:t>If more rows are needed copy and paste rows to the bottom (for accessibility purposes). Distribute and align as necessary. </a:t>
            </a:r>
          </a:p>
          <a:p>
            <a:pPr marL="242666" indent="-242666">
              <a:buFont typeface="+mj-lt"/>
              <a:buAutoNum type="arabicPeriod"/>
            </a:pPr>
            <a:r>
              <a:rPr lang="en-US" sz="1143">
                <a:solidFill>
                  <a:schemeClr val="bg1"/>
                </a:solidFill>
                <a:latin typeface="Arial" panose="020B0604020202020204" pitchFamily="34" charset="0"/>
                <a:cs typeface="Arial" panose="020B0604020202020204" pitchFamily="34" charset="0"/>
              </a:rPr>
              <a:t>Change the first section title to Verdana</a:t>
            </a:r>
            <a:r>
              <a:rPr lang="en-US" sz="1143" baseline="0">
                <a:solidFill>
                  <a:schemeClr val="bg1"/>
                </a:solidFill>
                <a:latin typeface="Arial" panose="020B0604020202020204" pitchFamily="34" charset="0"/>
                <a:cs typeface="Arial" panose="020B0604020202020204" pitchFamily="34" charset="0"/>
              </a:rPr>
              <a:t> 9</a:t>
            </a:r>
            <a:r>
              <a:rPr lang="en-US" sz="1143">
                <a:solidFill>
                  <a:schemeClr val="bg1"/>
                </a:solidFill>
                <a:latin typeface="Arial" panose="020B0604020202020204" pitchFamily="34" charset="0"/>
                <a:cs typeface="Arial" panose="020B0604020202020204" pitchFamily="34" charset="0"/>
              </a:rPr>
              <a:t>pt Regular, so all the titles are the exact same</a:t>
            </a:r>
            <a:br>
              <a:rPr lang="en-US" sz="1143">
                <a:solidFill>
                  <a:schemeClr val="bg1"/>
                </a:solidFill>
                <a:latin typeface="Arial" panose="020B0604020202020204" pitchFamily="34" charset="0"/>
                <a:cs typeface="Arial" panose="020B0604020202020204" pitchFamily="34" charset="0"/>
              </a:rPr>
            </a:br>
            <a:r>
              <a:rPr lang="en-US" sz="1143">
                <a:solidFill>
                  <a:schemeClr val="bg1"/>
                </a:solidFill>
                <a:latin typeface="Arial" panose="020B0604020202020204" pitchFamily="34" charset="0"/>
                <a:cs typeface="Arial" panose="020B0604020202020204" pitchFamily="34" charset="0"/>
              </a:rPr>
              <a:t>font style.</a:t>
            </a:r>
          </a:p>
          <a:p>
            <a:pPr marL="242666" indent="-242666">
              <a:buFont typeface="+mj-lt"/>
              <a:buAutoNum type="arabicPeriod"/>
            </a:pPr>
            <a:r>
              <a:rPr lang="en-US" sz="1143">
                <a:solidFill>
                  <a:schemeClr val="bg1"/>
                </a:solidFill>
                <a:latin typeface="Arial" panose="020B0604020202020204" pitchFamily="34" charset="0"/>
                <a:cs typeface="Arial" panose="020B0604020202020204" pitchFamily="34" charset="0"/>
              </a:rPr>
              <a:t>Type in #’s and section titles for all levels.</a:t>
            </a:r>
          </a:p>
          <a:p>
            <a:pPr marL="242666" indent="-242666">
              <a:buFont typeface="+mj-lt"/>
              <a:buAutoNum type="arabicPeriod"/>
            </a:pPr>
            <a:r>
              <a:rPr lang="en-US" sz="1143">
                <a:solidFill>
                  <a:schemeClr val="bg1"/>
                </a:solidFill>
                <a:latin typeface="Arial" panose="020B0604020202020204" pitchFamily="34" charset="0"/>
                <a:cs typeface="Arial" panose="020B0604020202020204" pitchFamily="34" charset="0"/>
              </a:rPr>
              <a:t>Duplicate the slide so you have a slide for each section.</a:t>
            </a:r>
          </a:p>
          <a:p>
            <a:pPr marL="242666" indent="-242666">
              <a:buFont typeface="+mj-lt"/>
              <a:buAutoNum type="arabicPeriod"/>
            </a:pPr>
            <a:r>
              <a:rPr lang="en-US" sz="1143">
                <a:solidFill>
                  <a:schemeClr val="bg1"/>
                </a:solidFill>
                <a:latin typeface="Arial" panose="020B0604020202020204" pitchFamily="34" charset="0"/>
                <a:cs typeface="Arial" panose="020B0604020202020204" pitchFamily="34" charset="0"/>
              </a:rPr>
              <a:t>On each slide, change the highlighted section title to Rockwell 14pt Regular.</a:t>
            </a:r>
          </a:p>
        </p:txBody>
      </p:sp>
      <p:sp>
        <p:nvSpPr>
          <p:cNvPr id="47" name="Slide number - decorative">
            <a:extLst>
              <a:ext uri="{C183D7F6-B498-43B3-948B-1728B52AA6E4}">
                <adec:decorative xmlns:adec="http://schemas.microsoft.com/office/drawing/2017/decorative" val="1"/>
              </a:ext>
            </a:extLst>
          </p:cNvPr>
          <p:cNvSpPr txBox="1"/>
          <p:nvPr userDrawn="1"/>
        </p:nvSpPr>
        <p:spPr bwMode="gray">
          <a:xfrm>
            <a:off x="11673946" y="1"/>
            <a:ext cx="518055" cy="195749"/>
          </a:xfrm>
          <a:prstGeom prst="rect">
            <a:avLst/>
          </a:prstGeom>
          <a:noFill/>
        </p:spPr>
        <p:txBody>
          <a:bodyPr wrap="square" lIns="0" tIns="52251" rIns="65314" bIns="0" rtlCol="0">
            <a:spAutoFit/>
          </a:bodyPr>
          <a:lstStyle/>
          <a:p>
            <a:pPr algn="r">
              <a:spcBef>
                <a:spcPts val="714"/>
              </a:spcBef>
            </a:pPr>
            <a:fld id="{11A0A082-46D1-4CDC-90AB-7FACAC0B3028}" type="slidenum">
              <a:rPr lang="en-US" sz="929" smtClean="0">
                <a:solidFill>
                  <a:schemeClr val="bg1"/>
                </a:solidFill>
                <a:latin typeface="+mj-lt"/>
              </a:rPr>
              <a:pPr algn="r">
                <a:spcBef>
                  <a:spcPts val="714"/>
                </a:spcBef>
              </a:pPr>
              <a:t>‹#›</a:t>
            </a:fld>
            <a:endParaRPr lang="en-US" sz="929">
              <a:solidFill>
                <a:schemeClr val="bg1"/>
              </a:solidFill>
              <a:latin typeface="+mj-lt"/>
            </a:endParaRPr>
          </a:p>
        </p:txBody>
      </p:sp>
    </p:spTree>
    <p:custDataLst>
      <p:tags r:id="rId1"/>
    </p:custDataLst>
    <p:extLst>
      <p:ext uri="{BB962C8B-B14F-4D97-AF65-F5344CB8AC3E}">
        <p14:creationId xmlns:p14="http://schemas.microsoft.com/office/powerpoint/2010/main" val="97721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pos="85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p:bg bwMode="gray">
      <p:bgPr>
        <a:solidFill>
          <a:schemeClr val="accent5"/>
        </a:solidFill>
        <a:effectLst/>
      </p:bgPr>
    </p:bg>
    <p:spTree>
      <p:nvGrpSpPr>
        <p:cNvPr id="1" name=""/>
        <p:cNvGrpSpPr/>
        <p:nvPr/>
      </p:nvGrpSpPr>
      <p:grpSpPr>
        <a:xfrm>
          <a:off x="0" y="0"/>
          <a:ext cx="0" cy="0"/>
          <a:chOff x="0" y="0"/>
          <a:chExt cx="0" cy="0"/>
        </a:xfrm>
      </p:grpSpPr>
      <p:pic>
        <p:nvPicPr>
          <p:cNvPr id="14" name="EAB logo - decorative">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877334" y="976445"/>
            <a:ext cx="2150133" cy="619331"/>
          </a:xfrm>
          <a:prstGeom prst="rect">
            <a:avLst/>
          </a:prstGeom>
        </p:spPr>
      </p:pic>
      <p:sp>
        <p:nvSpPr>
          <p:cNvPr id="16" name="Section name"/>
          <p:cNvSpPr>
            <a:spLocks noGrp="1"/>
          </p:cNvSpPr>
          <p:nvPr>
            <p:ph type="body" sz="quarter" idx="21" hasCustomPrompt="1"/>
          </p:nvPr>
        </p:nvSpPr>
        <p:spPr bwMode="gray">
          <a:xfrm>
            <a:off x="8542996" y="4991795"/>
            <a:ext cx="1809555" cy="267971"/>
          </a:xfrm>
          <a:prstGeom prst="round2SameRect">
            <a:avLst>
              <a:gd name="adj1" fmla="val 0"/>
              <a:gd name="adj2" fmla="val 19914"/>
            </a:avLst>
          </a:prstGeom>
          <a:solidFill>
            <a:schemeClr val="tx2"/>
          </a:solidFill>
        </p:spPr>
        <p:txBody>
          <a:bodyPr wrap="none" lIns="45720" tIns="27432" rIns="45720" bIns="27432">
            <a:spAutoFit/>
          </a:bodyPr>
          <a:lstStyle>
            <a:lvl1pPr marL="0" indent="0" algn="r">
              <a:spcBef>
                <a:spcPts val="0"/>
              </a:spcBef>
              <a:buNone/>
              <a:defRPr sz="1286" cap="all" spc="71" baseline="0">
                <a:solidFill>
                  <a:schemeClr val="bg1"/>
                </a:solidFill>
                <a:latin typeface="+mj-lt"/>
              </a:defRPr>
            </a:lvl1pPr>
          </a:lstStyle>
          <a:p>
            <a:pPr lvl="0"/>
            <a:r>
              <a:rPr lang="en-US"/>
              <a:t>Insert break type</a:t>
            </a:r>
          </a:p>
        </p:txBody>
      </p:sp>
      <p:cxnSp>
        <p:nvCxnSpPr>
          <p:cNvPr id="11" name="Line - decorative">
            <a:extLst>
              <a:ext uri="{C183D7F6-B498-43B3-948B-1728B52AA6E4}">
                <adec:decorative xmlns:adec="http://schemas.microsoft.com/office/drawing/2017/decorative" val="1"/>
              </a:ext>
            </a:extLst>
          </p:cNvPr>
          <p:cNvCxnSpPr/>
          <p:nvPr userDrawn="1"/>
        </p:nvCxnSpPr>
        <p:spPr bwMode="gray">
          <a:xfrm>
            <a:off x="870858" y="4981151"/>
            <a:ext cx="9481693" cy="0"/>
          </a:xfrm>
          <a:prstGeom prst="line">
            <a:avLst/>
          </a:prstGeom>
          <a:ln w="6350">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8" name="Section number"/>
          <p:cNvSpPr>
            <a:spLocks noGrp="1"/>
          </p:cNvSpPr>
          <p:nvPr>
            <p:ph type="body" sz="quarter" idx="22" hasCustomPrompt="1"/>
          </p:nvPr>
        </p:nvSpPr>
        <p:spPr bwMode="gray">
          <a:xfrm>
            <a:off x="10399211" y="4530342"/>
            <a:ext cx="1410789" cy="1978564"/>
          </a:xfrm>
        </p:spPr>
        <p:txBody>
          <a:bodyPr/>
          <a:lstStyle>
            <a:lvl1pPr marL="0" indent="0" algn="r">
              <a:spcBef>
                <a:spcPts val="0"/>
              </a:spcBef>
              <a:buNone/>
              <a:defRPr sz="12857">
                <a:solidFill>
                  <a:schemeClr val="accent6"/>
                </a:solidFill>
                <a:latin typeface="+mj-lt"/>
              </a:defRPr>
            </a:lvl1pPr>
          </a:lstStyle>
          <a:p>
            <a:pPr lvl="0"/>
            <a:r>
              <a:rPr lang="en-US"/>
              <a:t>#</a:t>
            </a:r>
          </a:p>
        </p:txBody>
      </p:sp>
      <p:sp>
        <p:nvSpPr>
          <p:cNvPr id="2" name="Divider title"/>
          <p:cNvSpPr>
            <a:spLocks noGrp="1"/>
          </p:cNvSpPr>
          <p:nvPr>
            <p:ph type="title" hasCustomPrompt="1"/>
          </p:nvPr>
        </p:nvSpPr>
        <p:spPr bwMode="gray">
          <a:xfrm>
            <a:off x="870857" y="2905330"/>
            <a:ext cx="7837714" cy="989281"/>
          </a:xfrm>
          <a:prstGeom prst="rect">
            <a:avLst/>
          </a:prstGeom>
        </p:spPr>
        <p:txBody>
          <a:bodyPr lIns="0" tIns="0" rIns="0" bIns="0" anchor="b" anchorCtr="0">
            <a:spAutoFit/>
          </a:bodyPr>
          <a:lstStyle>
            <a:lvl1pPr>
              <a:lnSpc>
                <a:spcPct val="90000"/>
              </a:lnSpc>
              <a:defRPr sz="3572" b="0" baseline="0">
                <a:solidFill>
                  <a:schemeClr val="bg1"/>
                </a:solidFill>
              </a:defRPr>
            </a:lvl1pPr>
          </a:lstStyle>
          <a:p>
            <a:r>
              <a:rPr lang="en-US"/>
              <a:t>Divider Title – Rockwell 25pt Regular, Title Case</a:t>
            </a:r>
          </a:p>
        </p:txBody>
      </p:sp>
      <p:sp>
        <p:nvSpPr>
          <p:cNvPr id="4" name="Divider subtitle"/>
          <p:cNvSpPr>
            <a:spLocks noGrp="1"/>
          </p:cNvSpPr>
          <p:nvPr>
            <p:ph type="body" sz="quarter" idx="19" hasCustomPrompt="1"/>
          </p:nvPr>
        </p:nvSpPr>
        <p:spPr bwMode="gray">
          <a:xfrm>
            <a:off x="870857" y="4039168"/>
            <a:ext cx="7837714" cy="241824"/>
          </a:xfrm>
        </p:spPr>
        <p:txBody>
          <a:bodyPr/>
          <a:lstStyle>
            <a:lvl1pPr marL="0" indent="0">
              <a:spcBef>
                <a:spcPts val="0"/>
              </a:spcBef>
              <a:buNone/>
              <a:defRPr sz="1571">
                <a:solidFill>
                  <a:schemeClr val="accent1"/>
                </a:solidFill>
              </a:defRPr>
            </a:lvl1pPr>
            <a:lvl2pPr marL="163289" indent="0">
              <a:spcBef>
                <a:spcPts val="0"/>
              </a:spcBef>
              <a:buNone/>
              <a:defRPr sz="1571">
                <a:solidFill>
                  <a:schemeClr val="accent1"/>
                </a:solidFill>
              </a:defRPr>
            </a:lvl2pPr>
            <a:lvl3pPr marL="326578" indent="0">
              <a:spcBef>
                <a:spcPts val="0"/>
              </a:spcBef>
              <a:buNone/>
              <a:defRPr sz="1571">
                <a:solidFill>
                  <a:schemeClr val="accent1"/>
                </a:solidFill>
              </a:defRPr>
            </a:lvl3pPr>
            <a:lvl4pPr marL="489867" indent="0">
              <a:spcBef>
                <a:spcPts val="0"/>
              </a:spcBef>
              <a:buNone/>
              <a:defRPr sz="1571">
                <a:solidFill>
                  <a:schemeClr val="accent1"/>
                </a:solidFill>
              </a:defRPr>
            </a:lvl4pPr>
            <a:lvl5pPr marL="653156" indent="0">
              <a:spcBef>
                <a:spcPts val="0"/>
              </a:spcBef>
              <a:buNone/>
              <a:defRPr sz="1571">
                <a:solidFill>
                  <a:schemeClr val="accent1"/>
                </a:solidFill>
              </a:defRPr>
            </a:lvl5pPr>
          </a:lstStyle>
          <a:p>
            <a:pPr lvl="0"/>
            <a:r>
              <a:rPr lang="en-US"/>
              <a:t>Divider Subtitle – Verdana 11pt Regular, Title Case</a:t>
            </a:r>
          </a:p>
        </p:txBody>
      </p:sp>
      <p:sp>
        <p:nvSpPr>
          <p:cNvPr id="7" name="Bullets"/>
          <p:cNvSpPr>
            <a:spLocks noGrp="1"/>
          </p:cNvSpPr>
          <p:nvPr>
            <p:ph type="body" sz="quarter" idx="20" hasCustomPrompt="1"/>
          </p:nvPr>
        </p:nvSpPr>
        <p:spPr bwMode="gray">
          <a:xfrm>
            <a:off x="870857" y="5302370"/>
            <a:ext cx="4354286" cy="637537"/>
          </a:xfrm>
        </p:spPr>
        <p:txBody>
          <a:bodyPr/>
          <a:lstStyle>
            <a:lvl1pPr>
              <a:spcBef>
                <a:spcPts val="429"/>
              </a:spcBef>
              <a:defRPr sz="1143">
                <a:solidFill>
                  <a:schemeClr val="bg1"/>
                </a:solidFill>
              </a:defRPr>
            </a:lvl1pPr>
            <a:lvl2pPr>
              <a:spcBef>
                <a:spcPts val="429"/>
              </a:spcBef>
              <a:defRPr sz="1143">
                <a:solidFill>
                  <a:schemeClr val="bg1"/>
                </a:solidFill>
              </a:defRPr>
            </a:lvl2pPr>
            <a:lvl3pPr>
              <a:spcBef>
                <a:spcPts val="429"/>
              </a:spcBef>
              <a:defRPr sz="1143">
                <a:solidFill>
                  <a:schemeClr val="bg1"/>
                </a:solidFill>
              </a:defRPr>
            </a:lvl3pPr>
            <a:lvl4pPr>
              <a:spcBef>
                <a:spcPts val="429"/>
              </a:spcBef>
              <a:defRPr sz="1143">
                <a:solidFill>
                  <a:schemeClr val="bg1"/>
                </a:solidFill>
              </a:defRPr>
            </a:lvl4pPr>
            <a:lvl5pPr>
              <a:spcBef>
                <a:spcPts val="429"/>
              </a:spcBef>
              <a:defRPr sz="1143">
                <a:solidFill>
                  <a:schemeClr val="bg1"/>
                </a:solidFill>
              </a:defRPr>
            </a:lvl5pPr>
          </a:lstStyle>
          <a:p>
            <a:pPr lvl="0"/>
            <a:r>
              <a:rPr lang="en-US"/>
              <a:t>Divider Bullet Placement (if needed)</a:t>
            </a:r>
          </a:p>
          <a:p>
            <a:pPr lvl="0"/>
            <a:r>
              <a:rPr lang="en-US"/>
              <a:t>Divider Bullet Placement (if needed)</a:t>
            </a:r>
          </a:p>
          <a:p>
            <a:pPr lvl="0"/>
            <a:r>
              <a:rPr lang="en-US"/>
              <a:t>Divider Bullet Placement (if needed)</a:t>
            </a:r>
          </a:p>
        </p:txBody>
      </p:sp>
      <p:sp>
        <p:nvSpPr>
          <p:cNvPr id="12" name="Green box directions - decorative">
            <a:extLst>
              <a:ext uri="{C183D7F6-B498-43B3-948B-1728B52AA6E4}">
                <adec:decorative xmlns:adec="http://schemas.microsoft.com/office/drawing/2017/decorative" val="1"/>
              </a:ext>
            </a:extLst>
          </p:cNvPr>
          <p:cNvSpPr txBox="1">
            <a:spLocks/>
          </p:cNvSpPr>
          <p:nvPr userDrawn="1"/>
        </p:nvSpPr>
        <p:spPr bwMode="gray">
          <a:xfrm>
            <a:off x="12323004" y="4696236"/>
            <a:ext cx="2801737" cy="2169256"/>
          </a:xfrm>
          <a:prstGeom prst="rect">
            <a:avLst/>
          </a:prstGeom>
          <a:solidFill>
            <a:srgbClr val="009900"/>
          </a:solidFill>
        </p:spPr>
        <p:txBody>
          <a:bodyPr vert="horz" wrap="square" lIns="91440" tIns="65314" rIns="91440" bIns="65314" rtlCol="0">
            <a:spAutoFit/>
          </a:bodyPr>
          <a:lstStyle>
            <a:lvl1pPr marL="0" indent="0" algn="l" defTabSz="640080" rtl="0" eaLnBrk="1" latinLnBrk="0" hangingPunct="1">
              <a:spcBef>
                <a:spcPts val="500"/>
              </a:spcBef>
              <a:buFontTx/>
              <a:buNone/>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6858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6pPr>
            <a:lvl7pPr marL="8001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7pPr>
            <a:lvl8pPr marL="9144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8pPr>
            <a:lvl9pPr marL="10287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9pPr>
          </a:lstStyle>
          <a:p>
            <a:r>
              <a:rPr lang="en-US" sz="1429" b="1">
                <a:solidFill>
                  <a:schemeClr val="bg1"/>
                </a:solidFill>
                <a:latin typeface="Arial" panose="020B0604020202020204" pitchFamily="34" charset="0"/>
                <a:cs typeface="Arial" panose="020B0604020202020204" pitchFamily="34" charset="0"/>
              </a:rPr>
              <a:t>What’s a Break Type?</a:t>
            </a:r>
          </a:p>
          <a:p>
            <a:pPr marL="0" indent="0">
              <a:spcBef>
                <a:spcPts val="429"/>
              </a:spcBef>
              <a:buFont typeface="+mj-lt"/>
              <a:buNone/>
            </a:pPr>
            <a:r>
              <a:rPr lang="en-US" sz="1143" b="0">
                <a:solidFill>
                  <a:schemeClr val="bg1"/>
                </a:solidFill>
                <a:latin typeface="Arial" panose="020B0604020202020204" pitchFamily="34" charset="0"/>
                <a:cs typeface="Arial" panose="020B0604020202020204" pitchFamily="34" charset="0"/>
              </a:rPr>
              <a:t>Here are some examples:</a:t>
            </a:r>
            <a:endParaRPr lang="en-US" sz="1143" b="0" baseline="0">
              <a:solidFill>
                <a:schemeClr val="bg1"/>
              </a:solidFill>
              <a:latin typeface="Arial" panose="020B0604020202020204" pitchFamily="34" charset="0"/>
              <a:cs typeface="Arial" panose="020B0604020202020204" pitchFamily="34" charset="0"/>
            </a:endParaRPr>
          </a:p>
          <a:p>
            <a:pPr marL="167825" indent="-167825">
              <a:spcBef>
                <a:spcPts val="714"/>
              </a:spcBef>
              <a:buFont typeface="Arial" panose="020B0604020202020204" pitchFamily="34" charset="0"/>
              <a:buChar char="•"/>
            </a:pPr>
            <a:r>
              <a:rPr lang="en-US" sz="1143" b="0" baseline="0">
                <a:solidFill>
                  <a:schemeClr val="bg1"/>
                </a:solidFill>
                <a:latin typeface="Arial" panose="020B0604020202020204" pitchFamily="34" charset="0"/>
                <a:cs typeface="Arial" panose="020B0604020202020204" pitchFamily="34" charset="0"/>
              </a:rPr>
              <a:t>Section</a:t>
            </a:r>
          </a:p>
          <a:p>
            <a:pPr marL="167825" indent="-167825">
              <a:spcBef>
                <a:spcPts val="286"/>
              </a:spcBef>
              <a:buFont typeface="Arial" panose="020B0604020202020204" pitchFamily="34" charset="0"/>
              <a:buChar char="•"/>
            </a:pPr>
            <a:r>
              <a:rPr lang="en-US" sz="1143" b="0" baseline="0">
                <a:solidFill>
                  <a:schemeClr val="bg1"/>
                </a:solidFill>
                <a:latin typeface="Arial" panose="020B0604020202020204" pitchFamily="34" charset="0"/>
                <a:cs typeface="Arial" panose="020B0604020202020204" pitchFamily="34" charset="0"/>
              </a:rPr>
              <a:t>Chapter</a:t>
            </a:r>
          </a:p>
          <a:p>
            <a:pPr marL="167825" indent="-167825">
              <a:spcBef>
                <a:spcPts val="286"/>
              </a:spcBef>
              <a:buFont typeface="Arial" panose="020B0604020202020204" pitchFamily="34" charset="0"/>
              <a:buChar char="•"/>
            </a:pPr>
            <a:r>
              <a:rPr lang="en-US" sz="1143" b="0" baseline="0">
                <a:solidFill>
                  <a:schemeClr val="bg1"/>
                </a:solidFill>
                <a:latin typeface="Arial" panose="020B0604020202020204" pitchFamily="34" charset="0"/>
                <a:cs typeface="Arial" panose="020B0604020202020204" pitchFamily="34" charset="0"/>
              </a:rPr>
              <a:t>Tool</a:t>
            </a:r>
          </a:p>
          <a:p>
            <a:pPr marL="167825" indent="-167825">
              <a:spcBef>
                <a:spcPts val="286"/>
              </a:spcBef>
              <a:buFont typeface="Arial" panose="020B0604020202020204" pitchFamily="34" charset="0"/>
              <a:buChar char="•"/>
            </a:pPr>
            <a:r>
              <a:rPr lang="en-US" sz="1143" b="0" baseline="0">
                <a:solidFill>
                  <a:schemeClr val="bg1"/>
                </a:solidFill>
                <a:latin typeface="Arial" panose="020B0604020202020204" pitchFamily="34" charset="0"/>
                <a:cs typeface="Arial" panose="020B0604020202020204" pitchFamily="34" charset="0"/>
              </a:rPr>
              <a:t>Appendix</a:t>
            </a:r>
          </a:p>
          <a:p>
            <a:pPr marL="167825" indent="-167825">
              <a:spcBef>
                <a:spcPts val="286"/>
              </a:spcBef>
              <a:buFont typeface="Arial" panose="020B0604020202020204" pitchFamily="34" charset="0"/>
              <a:buChar char="•"/>
            </a:pPr>
            <a:r>
              <a:rPr lang="en-US" sz="1143" b="0" baseline="0">
                <a:solidFill>
                  <a:schemeClr val="bg1"/>
                </a:solidFill>
                <a:latin typeface="Arial" panose="020B0604020202020204" pitchFamily="34" charset="0"/>
                <a:cs typeface="Arial" panose="020B0604020202020204" pitchFamily="34" charset="0"/>
              </a:rPr>
              <a:t>Case Study</a:t>
            </a:r>
          </a:p>
          <a:p>
            <a:pPr marL="0" indent="0">
              <a:spcBef>
                <a:spcPts val="857"/>
              </a:spcBef>
              <a:buFont typeface="Arial" panose="020B0604020202020204" pitchFamily="34" charset="0"/>
              <a:buNone/>
            </a:pPr>
            <a:r>
              <a:rPr lang="en-US" sz="1143" b="0" i="1" baseline="0">
                <a:solidFill>
                  <a:schemeClr val="bg1"/>
                </a:solidFill>
                <a:latin typeface="Arial" panose="020B0604020202020204" pitchFamily="34" charset="0"/>
                <a:cs typeface="Arial" panose="020B0604020202020204" pitchFamily="34" charset="0"/>
              </a:rPr>
              <a:t>If not needed, you may delete the break type box.</a:t>
            </a:r>
            <a:endParaRPr lang="en-US" sz="1143" b="0" i="1">
              <a:solidFill>
                <a:schemeClr val="bg1"/>
              </a:solidFill>
              <a:latin typeface="Arial" panose="020B0604020202020204" pitchFamily="34" charset="0"/>
              <a:cs typeface="Arial" panose="020B0604020202020204" pitchFamily="34" charset="0"/>
            </a:endParaRPr>
          </a:p>
        </p:txBody>
      </p:sp>
      <p:sp>
        <p:nvSpPr>
          <p:cNvPr id="17" name="Slide number - decorative">
            <a:extLst>
              <a:ext uri="{C183D7F6-B498-43B3-948B-1728B52AA6E4}">
                <adec:decorative xmlns:adec="http://schemas.microsoft.com/office/drawing/2017/decorative" val="1"/>
              </a:ext>
            </a:extLst>
          </p:cNvPr>
          <p:cNvSpPr txBox="1"/>
          <p:nvPr userDrawn="1"/>
        </p:nvSpPr>
        <p:spPr bwMode="gray">
          <a:xfrm>
            <a:off x="11673946" y="1"/>
            <a:ext cx="518055" cy="195749"/>
          </a:xfrm>
          <a:prstGeom prst="rect">
            <a:avLst/>
          </a:prstGeom>
          <a:noFill/>
        </p:spPr>
        <p:txBody>
          <a:bodyPr wrap="square" lIns="0" tIns="52251" rIns="65314" bIns="0" rtlCol="0">
            <a:spAutoFit/>
          </a:bodyPr>
          <a:lstStyle/>
          <a:p>
            <a:pPr algn="r">
              <a:spcBef>
                <a:spcPts val="714"/>
              </a:spcBef>
            </a:pPr>
            <a:fld id="{11A0A082-46D1-4CDC-90AB-7FACAC0B3028}" type="slidenum">
              <a:rPr lang="en-US" sz="929" smtClean="0">
                <a:solidFill>
                  <a:schemeClr val="bg1"/>
                </a:solidFill>
                <a:latin typeface="+mj-lt"/>
              </a:rPr>
              <a:pPr algn="r">
                <a:spcBef>
                  <a:spcPts val="714"/>
                </a:spcBef>
              </a:pPr>
              <a:t>‹#›</a:t>
            </a:fld>
            <a:endParaRPr lang="en-US" sz="929">
              <a:solidFill>
                <a:schemeClr val="bg1"/>
              </a:solidFill>
              <a:latin typeface="+mj-lt"/>
            </a:endParaRPr>
          </a:p>
        </p:txBody>
      </p:sp>
    </p:spTree>
    <p:custDataLst>
      <p:tags r:id="rId1"/>
    </p:custDataLst>
    <p:extLst>
      <p:ext uri="{BB962C8B-B14F-4D97-AF65-F5344CB8AC3E}">
        <p14:creationId xmlns:p14="http://schemas.microsoft.com/office/powerpoint/2010/main" val="12521631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pos="288">
          <p15:clr>
            <a:srgbClr val="FBAE40"/>
          </p15:clr>
        </p15:guide>
        <p15:guide id="2" orient="horz" pos="1718">
          <p15:clr>
            <a:srgbClr val="FBAE40"/>
          </p15:clr>
        </p15:guide>
        <p15:guide id="3" orient="horz" pos="178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4" name="Header box - decorative">
            <a:extLst>
              <a:ext uri="{C183D7F6-B498-43B3-948B-1728B52AA6E4}">
                <adec:decorative xmlns:adec="http://schemas.microsoft.com/office/drawing/2017/decorative" val="1"/>
              </a:ext>
            </a:extLst>
          </p:cNvPr>
          <p:cNvSpPr/>
          <p:nvPr userDrawn="1"/>
        </p:nvSpPr>
        <p:spPr bwMode="gray">
          <a:xfrm>
            <a:off x="3" y="1"/>
            <a:ext cx="12191998" cy="858830"/>
          </a:xfrm>
          <a:prstGeom prst="rect">
            <a:avLst/>
          </a:prstGeom>
          <a:solidFill>
            <a:schemeClr val="accent5"/>
          </a:solidFill>
          <a:ln w="19050" cap="flat" cmpd="sng" algn="ctr">
            <a:noFill/>
            <a:prstDash val="solid"/>
            <a:miter lim="800000"/>
          </a:ln>
          <a:effectLst/>
        </p:spPr>
        <p:txBody>
          <a:bodyPr rot="0" spcFirstLastPara="0" vert="horz" wrap="square" lIns="130629" tIns="65314" rIns="130629" bIns="65314" numCol="1" spcCol="0" rtlCol="0" fromWordArt="0" anchor="t" anchorCtr="0" forceAA="0" compatLnSpc="1">
            <a:prstTxWarp prst="textNoShape">
              <a:avLst/>
            </a:prstTxWarp>
            <a:noAutofit/>
          </a:bodyPr>
          <a:lstStyle/>
          <a:p>
            <a:pPr algn="ctr"/>
            <a:endParaRPr lang="en-US" sz="1429"/>
          </a:p>
        </p:txBody>
      </p:sp>
      <p:grpSp>
        <p:nvGrpSpPr>
          <p:cNvPr id="2" name="Building - decorative">
            <a:extLst>
              <a:ext uri="{FF2B5EF4-FFF2-40B4-BE49-F238E27FC236}">
                <a16:creationId xmlns:a16="http://schemas.microsoft.com/office/drawing/2014/main" id="{0411916B-513C-4328-B806-924E9F6F8466}"/>
              </a:ext>
            </a:extLst>
          </p:cNvPr>
          <p:cNvGrpSpPr/>
          <p:nvPr userDrawn="1"/>
        </p:nvGrpSpPr>
        <p:grpSpPr>
          <a:xfrm>
            <a:off x="10659982" y="1"/>
            <a:ext cx="1429038" cy="858830"/>
            <a:chOff x="5596490" y="0"/>
            <a:chExt cx="750245" cy="601181"/>
          </a:xfrm>
          <a:solidFill>
            <a:schemeClr val="accent3"/>
          </a:solidFill>
        </p:grpSpPr>
        <p:sp>
          <p:nvSpPr>
            <p:cNvPr id="19" name="Building shape 1">
              <a:extLst>
                <a:ext uri="{C183D7F6-B498-43B3-948B-1728B52AA6E4}">
                  <adec:decorative xmlns:adec="http://schemas.microsoft.com/office/drawing/2017/decorative" val="1"/>
                </a:ext>
              </a:extLst>
            </p:cNvPr>
            <p:cNvSpPr>
              <a:spLocks/>
            </p:cNvSpPr>
            <p:nvPr/>
          </p:nvSpPr>
          <p:spPr bwMode="gray">
            <a:xfrm>
              <a:off x="5888334" y="0"/>
              <a:ext cx="458401" cy="114262"/>
            </a:xfrm>
            <a:custGeom>
              <a:avLst/>
              <a:gdLst>
                <a:gd name="connsiteX0" fmla="*/ 283333 w 458401"/>
                <a:gd name="connsiteY0" fmla="*/ 0 h 114262"/>
                <a:gd name="connsiteX1" fmla="*/ 372260 w 458401"/>
                <a:gd name="connsiteY1" fmla="*/ 0 h 114262"/>
                <a:gd name="connsiteX2" fmla="*/ 393233 w 458401"/>
                <a:gd name="connsiteY2" fmla="*/ 16964 h 114262"/>
                <a:gd name="connsiteX3" fmla="*/ 413968 w 458401"/>
                <a:gd name="connsiteY3" fmla="*/ 38503 h 114262"/>
                <a:gd name="connsiteX4" fmla="*/ 431741 w 458401"/>
                <a:gd name="connsiteY4" fmla="*/ 61528 h 114262"/>
                <a:gd name="connsiteX5" fmla="*/ 447293 w 458401"/>
                <a:gd name="connsiteY5" fmla="*/ 87524 h 114262"/>
                <a:gd name="connsiteX6" fmla="*/ 458401 w 458401"/>
                <a:gd name="connsiteY6" fmla="*/ 114262 h 114262"/>
                <a:gd name="connsiteX7" fmla="*/ 402860 w 458401"/>
                <a:gd name="connsiteY7" fmla="*/ 89752 h 114262"/>
                <a:gd name="connsiteX8" fmla="*/ 391011 w 458401"/>
                <a:gd name="connsiteY8" fmla="*/ 74154 h 114262"/>
                <a:gd name="connsiteX9" fmla="*/ 377681 w 458401"/>
                <a:gd name="connsiteY9" fmla="*/ 57814 h 114262"/>
                <a:gd name="connsiteX10" fmla="*/ 362130 w 458401"/>
                <a:gd name="connsiteY10" fmla="*/ 43702 h 114262"/>
                <a:gd name="connsiteX11" fmla="*/ 345097 w 458401"/>
                <a:gd name="connsiteY11" fmla="*/ 28847 h 114262"/>
                <a:gd name="connsiteX12" fmla="*/ 325102 w 458401"/>
                <a:gd name="connsiteY12" fmla="*/ 16221 h 114262"/>
                <a:gd name="connsiteX13" fmla="*/ 303626 w 458401"/>
                <a:gd name="connsiteY13" fmla="*/ 6565 h 114262"/>
                <a:gd name="connsiteX14" fmla="*/ 85964 w 458401"/>
                <a:gd name="connsiteY14" fmla="*/ 0 h 114262"/>
                <a:gd name="connsiteX15" fmla="*/ 175637 w 458401"/>
                <a:gd name="connsiteY15" fmla="*/ 0 h 114262"/>
                <a:gd name="connsiteX16" fmla="*/ 154035 w 458401"/>
                <a:gd name="connsiteY16" fmla="*/ 6565 h 114262"/>
                <a:gd name="connsiteX17" fmla="*/ 131078 w 458401"/>
                <a:gd name="connsiteY17" fmla="*/ 18449 h 114262"/>
                <a:gd name="connsiteX18" fmla="*/ 108861 w 458401"/>
                <a:gd name="connsiteY18" fmla="*/ 31818 h 114262"/>
                <a:gd name="connsiteX19" fmla="*/ 88866 w 458401"/>
                <a:gd name="connsiteY19" fmla="*/ 48901 h 114262"/>
                <a:gd name="connsiteX20" fmla="*/ 71834 w 458401"/>
                <a:gd name="connsiteY20" fmla="*/ 66727 h 114262"/>
                <a:gd name="connsiteX21" fmla="*/ 56282 w 458401"/>
                <a:gd name="connsiteY21" fmla="*/ 88266 h 114262"/>
                <a:gd name="connsiteX22" fmla="*/ 0 w 458401"/>
                <a:gd name="connsiteY22" fmla="*/ 112777 h 114262"/>
                <a:gd name="connsiteX23" fmla="*/ 11109 w 458401"/>
                <a:gd name="connsiteY23" fmla="*/ 86038 h 114262"/>
                <a:gd name="connsiteX24" fmla="*/ 26660 w 458401"/>
                <a:gd name="connsiteY24" fmla="*/ 60785 h 114262"/>
                <a:gd name="connsiteX25" fmla="*/ 45174 w 458401"/>
                <a:gd name="connsiteY25" fmla="*/ 37018 h 114262"/>
                <a:gd name="connsiteX26" fmla="*/ 65909 w 458401"/>
                <a:gd name="connsiteY26" fmla="*/ 16221 h 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8401" h="114262">
                  <a:moveTo>
                    <a:pt x="283333" y="0"/>
                  </a:moveTo>
                  <a:lnTo>
                    <a:pt x="372260" y="0"/>
                  </a:lnTo>
                  <a:lnTo>
                    <a:pt x="393233" y="16964"/>
                  </a:lnTo>
                  <a:lnTo>
                    <a:pt x="413968" y="38503"/>
                  </a:lnTo>
                  <a:lnTo>
                    <a:pt x="431741" y="61528"/>
                  </a:lnTo>
                  <a:lnTo>
                    <a:pt x="447293" y="87524"/>
                  </a:lnTo>
                  <a:lnTo>
                    <a:pt x="458401" y="114262"/>
                  </a:lnTo>
                  <a:lnTo>
                    <a:pt x="402860" y="89752"/>
                  </a:lnTo>
                  <a:lnTo>
                    <a:pt x="391011" y="74154"/>
                  </a:lnTo>
                  <a:lnTo>
                    <a:pt x="377681" y="57814"/>
                  </a:lnTo>
                  <a:lnTo>
                    <a:pt x="362130" y="43702"/>
                  </a:lnTo>
                  <a:lnTo>
                    <a:pt x="345097" y="28847"/>
                  </a:lnTo>
                  <a:lnTo>
                    <a:pt x="325102" y="16221"/>
                  </a:lnTo>
                  <a:lnTo>
                    <a:pt x="303626" y="6565"/>
                  </a:lnTo>
                  <a:close/>
                  <a:moveTo>
                    <a:pt x="85964" y="0"/>
                  </a:moveTo>
                  <a:lnTo>
                    <a:pt x="175637" y="0"/>
                  </a:lnTo>
                  <a:lnTo>
                    <a:pt x="154035" y="6565"/>
                  </a:lnTo>
                  <a:lnTo>
                    <a:pt x="131078" y="18449"/>
                  </a:lnTo>
                  <a:lnTo>
                    <a:pt x="108861" y="31818"/>
                  </a:lnTo>
                  <a:lnTo>
                    <a:pt x="88866" y="48901"/>
                  </a:lnTo>
                  <a:lnTo>
                    <a:pt x="71834" y="66727"/>
                  </a:lnTo>
                  <a:lnTo>
                    <a:pt x="56282" y="88266"/>
                  </a:lnTo>
                  <a:lnTo>
                    <a:pt x="0" y="112777"/>
                  </a:lnTo>
                  <a:lnTo>
                    <a:pt x="11109" y="86038"/>
                  </a:lnTo>
                  <a:lnTo>
                    <a:pt x="26660" y="60785"/>
                  </a:lnTo>
                  <a:lnTo>
                    <a:pt x="45174" y="37018"/>
                  </a:lnTo>
                  <a:lnTo>
                    <a:pt x="65909" y="162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sz="2571"/>
            </a:p>
          </p:txBody>
        </p:sp>
        <p:sp>
          <p:nvSpPr>
            <p:cNvPr id="7" name="Building shape 2">
              <a:extLst>
                <a:ext uri="{C183D7F6-B498-43B3-948B-1728B52AA6E4}">
                  <adec:decorative xmlns:adec="http://schemas.microsoft.com/office/drawing/2017/decorative" val="1"/>
                </a:ext>
              </a:extLst>
            </p:cNvPr>
            <p:cNvSpPr>
              <a:spLocks/>
            </p:cNvSpPr>
            <p:nvPr/>
          </p:nvSpPr>
          <p:spPr bwMode="gray">
            <a:xfrm>
              <a:off x="5888334" y="63986"/>
              <a:ext cx="458401" cy="141958"/>
            </a:xfrm>
            <a:custGeom>
              <a:avLst/>
              <a:gdLst>
                <a:gd name="T0" fmla="*/ 309 w 619"/>
                <a:gd name="T1" fmla="*/ 0 h 192"/>
                <a:gd name="T2" fmla="*/ 619 w 619"/>
                <a:gd name="T3" fmla="*/ 136 h 192"/>
                <a:gd name="T4" fmla="*/ 619 w 619"/>
                <a:gd name="T5" fmla="*/ 192 h 192"/>
                <a:gd name="T6" fmla="*/ 309 w 619"/>
                <a:gd name="T7" fmla="*/ 56 h 192"/>
                <a:gd name="T8" fmla="*/ 0 w 619"/>
                <a:gd name="T9" fmla="*/ 192 h 192"/>
                <a:gd name="T10" fmla="*/ 0 w 619"/>
                <a:gd name="T11" fmla="*/ 136 h 192"/>
                <a:gd name="T12" fmla="*/ 309 w 619"/>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619" h="192">
                  <a:moveTo>
                    <a:pt x="309" y="0"/>
                  </a:moveTo>
                  <a:lnTo>
                    <a:pt x="619" y="136"/>
                  </a:lnTo>
                  <a:lnTo>
                    <a:pt x="619" y="192"/>
                  </a:lnTo>
                  <a:lnTo>
                    <a:pt x="309" y="56"/>
                  </a:lnTo>
                  <a:lnTo>
                    <a:pt x="0" y="192"/>
                  </a:lnTo>
                  <a:lnTo>
                    <a:pt x="0" y="136"/>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571"/>
            </a:p>
          </p:txBody>
        </p:sp>
        <p:sp>
          <p:nvSpPr>
            <p:cNvPr id="8" name="Building shape 3">
              <a:extLst>
                <a:ext uri="{C183D7F6-B498-43B3-948B-1728B52AA6E4}">
                  <adec:decorative xmlns:adec="http://schemas.microsoft.com/office/drawing/2017/decorative" val="1"/>
                </a:ext>
              </a:extLst>
            </p:cNvPr>
            <p:cNvSpPr>
              <a:spLocks noChangeArrowheads="1"/>
            </p:cNvSpPr>
            <p:nvPr/>
          </p:nvSpPr>
          <p:spPr bwMode="gray">
            <a:xfrm>
              <a:off x="5888334" y="469154"/>
              <a:ext cx="458401" cy="3844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571"/>
            </a:p>
          </p:txBody>
        </p:sp>
        <p:sp>
          <p:nvSpPr>
            <p:cNvPr id="9" name="Building shape 4">
              <a:extLst>
                <a:ext uri="{C183D7F6-B498-43B3-948B-1728B52AA6E4}">
                  <adec:decorative xmlns:adec="http://schemas.microsoft.com/office/drawing/2017/decorative" val="1"/>
                </a:ext>
              </a:extLst>
            </p:cNvPr>
            <p:cNvSpPr>
              <a:spLocks noChangeArrowheads="1"/>
            </p:cNvSpPr>
            <p:nvPr/>
          </p:nvSpPr>
          <p:spPr bwMode="gray">
            <a:xfrm>
              <a:off x="6163373" y="247346"/>
              <a:ext cx="47318" cy="17153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571"/>
            </a:p>
          </p:txBody>
        </p:sp>
        <p:sp>
          <p:nvSpPr>
            <p:cNvPr id="10" name="Building shape 5">
              <a:extLst>
                <a:ext uri="{C183D7F6-B498-43B3-948B-1728B52AA6E4}">
                  <adec:decorative xmlns:adec="http://schemas.microsoft.com/office/drawing/2017/decorative" val="1"/>
                </a:ext>
              </a:extLst>
            </p:cNvPr>
            <p:cNvSpPr>
              <a:spLocks noChangeArrowheads="1"/>
            </p:cNvSpPr>
            <p:nvPr/>
          </p:nvSpPr>
          <p:spPr bwMode="gray">
            <a:xfrm>
              <a:off x="6027332" y="247346"/>
              <a:ext cx="44362" cy="17153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571"/>
            </a:p>
          </p:txBody>
        </p:sp>
        <p:sp>
          <p:nvSpPr>
            <p:cNvPr id="11" name="Building shape 6">
              <a:extLst>
                <a:ext uri="{C183D7F6-B498-43B3-948B-1728B52AA6E4}">
                  <adec:decorative xmlns:adec="http://schemas.microsoft.com/office/drawing/2017/decorative" val="1"/>
                </a:ext>
              </a:extLst>
            </p:cNvPr>
            <p:cNvSpPr>
              <a:spLocks noChangeArrowheads="1"/>
            </p:cNvSpPr>
            <p:nvPr/>
          </p:nvSpPr>
          <p:spPr bwMode="gray">
            <a:xfrm>
              <a:off x="5888334" y="247346"/>
              <a:ext cx="47318" cy="17153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571"/>
            </a:p>
          </p:txBody>
        </p:sp>
        <p:sp>
          <p:nvSpPr>
            <p:cNvPr id="12" name="Building shape 7">
              <a:extLst>
                <a:ext uri="{C183D7F6-B498-43B3-948B-1728B52AA6E4}">
                  <adec:decorative xmlns:adec="http://schemas.microsoft.com/office/drawing/2017/decorative" val="1"/>
                </a:ext>
              </a:extLst>
            </p:cNvPr>
            <p:cNvSpPr>
              <a:spLocks noChangeArrowheads="1"/>
            </p:cNvSpPr>
            <p:nvPr/>
          </p:nvSpPr>
          <p:spPr bwMode="gray">
            <a:xfrm>
              <a:off x="6299415" y="247346"/>
              <a:ext cx="47318" cy="17153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571"/>
            </a:p>
          </p:txBody>
        </p:sp>
        <p:sp>
          <p:nvSpPr>
            <p:cNvPr id="20" name="Building shape 8">
              <a:extLst>
                <a:ext uri="{FF2B5EF4-FFF2-40B4-BE49-F238E27FC236}">
                  <a16:creationId xmlns:a16="http://schemas.microsoft.com/office/drawing/2014/main" id="{D9E3C7B5-3FCF-4E6A-A488-60E8959A0ECA}"/>
                </a:ext>
              </a:extLst>
            </p:cNvPr>
            <p:cNvSpPr/>
            <p:nvPr userDrawn="1"/>
          </p:nvSpPr>
          <p:spPr bwMode="gray">
            <a:xfrm>
              <a:off x="5596490" y="0"/>
              <a:ext cx="202217" cy="601181"/>
            </a:xfrm>
            <a:custGeom>
              <a:avLst/>
              <a:gdLst>
                <a:gd name="connsiteX0" fmla="*/ 65744 w 202217"/>
                <a:gd name="connsiteY0" fmla="*/ 0 h 601181"/>
                <a:gd name="connsiteX1" fmla="*/ 109746 w 202217"/>
                <a:gd name="connsiteY1" fmla="*/ 0 h 601181"/>
                <a:gd name="connsiteX2" fmla="*/ 74734 w 202217"/>
                <a:gd name="connsiteY2" fmla="*/ 65770 h 601181"/>
                <a:gd name="connsiteX3" fmla="*/ 181051 w 202217"/>
                <a:gd name="connsiteY3" fmla="*/ 584089 h 601181"/>
                <a:gd name="connsiteX4" fmla="*/ 202217 w 202217"/>
                <a:gd name="connsiteY4" fmla="*/ 601181 h 601181"/>
                <a:gd name="connsiteX5" fmla="*/ 144931 w 202217"/>
                <a:gd name="connsiteY5" fmla="*/ 601181 h 601181"/>
                <a:gd name="connsiteX6" fmla="*/ 89496 w 202217"/>
                <a:gd name="connsiteY6" fmla="*/ 534792 h 601181"/>
                <a:gd name="connsiteX7" fmla="*/ 0 w 202217"/>
                <a:gd name="connsiteY7" fmla="*/ 245795 h 601181"/>
                <a:gd name="connsiteX8" fmla="*/ 41191 w 202217"/>
                <a:gd name="connsiteY8" fmla="*/ 44657 h 60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17" h="601181">
                  <a:moveTo>
                    <a:pt x="65744" y="0"/>
                  </a:moveTo>
                  <a:lnTo>
                    <a:pt x="109746" y="0"/>
                  </a:lnTo>
                  <a:lnTo>
                    <a:pt x="74734" y="65770"/>
                  </a:lnTo>
                  <a:cubicBezTo>
                    <a:pt x="3855" y="238543"/>
                    <a:pt x="39295" y="443953"/>
                    <a:pt x="181051" y="584089"/>
                  </a:cubicBezTo>
                  <a:lnTo>
                    <a:pt x="202217" y="601181"/>
                  </a:lnTo>
                  <a:lnTo>
                    <a:pt x="144931" y="601181"/>
                  </a:lnTo>
                  <a:lnTo>
                    <a:pt x="89496" y="534792"/>
                  </a:lnTo>
                  <a:cubicBezTo>
                    <a:pt x="33015" y="452220"/>
                    <a:pt x="0" y="352741"/>
                    <a:pt x="0" y="245795"/>
                  </a:cubicBezTo>
                  <a:cubicBezTo>
                    <a:pt x="0" y="174498"/>
                    <a:pt x="14673" y="106520"/>
                    <a:pt x="41191" y="44657"/>
                  </a:cubicBezTo>
                  <a:close/>
                </a:path>
              </a:pathLst>
            </a:custGeom>
            <a:grp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537667" rtl="0" eaLnBrk="1" latinLnBrk="0" hangingPunct="1">
                <a:defRPr sz="1058" kern="1200">
                  <a:solidFill>
                    <a:schemeClr val="tx1"/>
                  </a:solidFill>
                  <a:latin typeface="+mn-lt"/>
                  <a:ea typeface="+mn-ea"/>
                  <a:cs typeface="+mn-cs"/>
                </a:defRPr>
              </a:lvl1pPr>
              <a:lvl2pPr marL="268834" algn="l" defTabSz="537667" rtl="0" eaLnBrk="1" latinLnBrk="0" hangingPunct="1">
                <a:defRPr sz="1058" kern="1200">
                  <a:solidFill>
                    <a:schemeClr val="tx1"/>
                  </a:solidFill>
                  <a:latin typeface="+mn-lt"/>
                  <a:ea typeface="+mn-ea"/>
                  <a:cs typeface="+mn-cs"/>
                </a:defRPr>
              </a:lvl2pPr>
              <a:lvl3pPr marL="537667" algn="l" defTabSz="537667" rtl="0" eaLnBrk="1" latinLnBrk="0" hangingPunct="1">
                <a:defRPr sz="1058" kern="1200">
                  <a:solidFill>
                    <a:schemeClr val="tx1"/>
                  </a:solidFill>
                  <a:latin typeface="+mn-lt"/>
                  <a:ea typeface="+mn-ea"/>
                  <a:cs typeface="+mn-cs"/>
                </a:defRPr>
              </a:lvl3pPr>
              <a:lvl4pPr marL="806501" algn="l" defTabSz="537667" rtl="0" eaLnBrk="1" latinLnBrk="0" hangingPunct="1">
                <a:defRPr sz="1058" kern="1200">
                  <a:solidFill>
                    <a:schemeClr val="tx1"/>
                  </a:solidFill>
                  <a:latin typeface="+mn-lt"/>
                  <a:ea typeface="+mn-ea"/>
                  <a:cs typeface="+mn-cs"/>
                </a:defRPr>
              </a:lvl4pPr>
              <a:lvl5pPr marL="1075334" algn="l" defTabSz="537667" rtl="0" eaLnBrk="1" latinLnBrk="0" hangingPunct="1">
                <a:defRPr sz="1058" kern="1200">
                  <a:solidFill>
                    <a:schemeClr val="tx1"/>
                  </a:solidFill>
                  <a:latin typeface="+mn-lt"/>
                  <a:ea typeface="+mn-ea"/>
                  <a:cs typeface="+mn-cs"/>
                </a:defRPr>
              </a:lvl5pPr>
              <a:lvl6pPr marL="1344168" algn="l" defTabSz="537667" rtl="0" eaLnBrk="1" latinLnBrk="0" hangingPunct="1">
                <a:defRPr sz="1058" kern="1200">
                  <a:solidFill>
                    <a:schemeClr val="tx1"/>
                  </a:solidFill>
                  <a:latin typeface="+mn-lt"/>
                  <a:ea typeface="+mn-ea"/>
                  <a:cs typeface="+mn-cs"/>
                </a:defRPr>
              </a:lvl6pPr>
              <a:lvl7pPr marL="1613002" algn="l" defTabSz="537667" rtl="0" eaLnBrk="1" latinLnBrk="0" hangingPunct="1">
                <a:defRPr sz="1058" kern="1200">
                  <a:solidFill>
                    <a:schemeClr val="tx1"/>
                  </a:solidFill>
                  <a:latin typeface="+mn-lt"/>
                  <a:ea typeface="+mn-ea"/>
                  <a:cs typeface="+mn-cs"/>
                </a:defRPr>
              </a:lvl7pPr>
              <a:lvl8pPr marL="1881835" algn="l" defTabSz="537667" rtl="0" eaLnBrk="1" latinLnBrk="0" hangingPunct="1">
                <a:defRPr sz="1058" kern="1200">
                  <a:solidFill>
                    <a:schemeClr val="tx1"/>
                  </a:solidFill>
                  <a:latin typeface="+mn-lt"/>
                  <a:ea typeface="+mn-ea"/>
                  <a:cs typeface="+mn-cs"/>
                </a:defRPr>
              </a:lvl8pPr>
              <a:lvl9pPr marL="2150669" algn="l" defTabSz="537667" rtl="0" eaLnBrk="1" latinLnBrk="0" hangingPunct="1">
                <a:defRPr sz="1058" kern="1200">
                  <a:solidFill>
                    <a:schemeClr val="tx1"/>
                  </a:solidFill>
                  <a:latin typeface="+mn-lt"/>
                  <a:ea typeface="+mn-ea"/>
                  <a:cs typeface="+mn-cs"/>
                </a:defRPr>
              </a:lvl9pPr>
            </a:lstStyle>
            <a:p>
              <a:pPr algn="ctr"/>
              <a:endParaRPr lang="en-US" sz="1429"/>
            </a:p>
          </p:txBody>
        </p:sp>
      </p:grpSp>
      <p:cxnSp>
        <p:nvCxnSpPr>
          <p:cNvPr id="14" name="Header line - decorative">
            <a:extLst>
              <a:ext uri="{C183D7F6-B498-43B3-948B-1728B52AA6E4}">
                <adec:decorative xmlns:adec="http://schemas.microsoft.com/office/drawing/2017/decorative" val="1"/>
              </a:ext>
            </a:extLst>
          </p:cNvPr>
          <p:cNvCxnSpPr/>
          <p:nvPr userDrawn="1"/>
        </p:nvCxnSpPr>
        <p:spPr bwMode="gray">
          <a:xfrm>
            <a:off x="0" y="876974"/>
            <a:ext cx="12192000" cy="0"/>
          </a:xfrm>
          <a:prstGeom prst="line">
            <a:avLst/>
          </a:prstGeom>
          <a:noFill/>
          <a:ln w="28575" cap="flat" cmpd="sng" algn="ctr">
            <a:solidFill>
              <a:schemeClr val="accent2"/>
            </a:solidFill>
            <a:prstDash val="solid"/>
            <a:miter lim="800000"/>
          </a:ln>
          <a:effectLst/>
        </p:spPr>
      </p:cxnSp>
      <p:sp>
        <p:nvSpPr>
          <p:cNvPr id="16" name="Top kicker"/>
          <p:cNvSpPr>
            <a:spLocks noGrp="1"/>
          </p:cNvSpPr>
          <p:nvPr userDrawn="1">
            <p:ph type="body" sz="quarter" idx="16" hasCustomPrompt="1"/>
          </p:nvPr>
        </p:nvSpPr>
        <p:spPr bwMode="gray">
          <a:xfrm>
            <a:off x="533703" y="142546"/>
            <a:ext cx="4876800" cy="175873"/>
          </a:xfrm>
        </p:spPr>
        <p:txBody>
          <a:bodyPr anchor="ctr" anchorCtr="0"/>
          <a:lstStyle>
            <a:lvl1pPr marL="0" indent="0">
              <a:spcBef>
                <a:spcPts val="0"/>
              </a:spcBef>
              <a:buNone/>
              <a:defRPr sz="1143">
                <a:solidFill>
                  <a:schemeClr val="bg1"/>
                </a:solidFill>
              </a:defRPr>
            </a:lvl1pPr>
            <a:lvl2pPr marL="163289" indent="0">
              <a:spcBef>
                <a:spcPts val="0"/>
              </a:spcBef>
              <a:buNone/>
              <a:defRPr sz="1143"/>
            </a:lvl2pPr>
            <a:lvl3pPr marL="326578" indent="0">
              <a:spcBef>
                <a:spcPts val="0"/>
              </a:spcBef>
              <a:buNone/>
              <a:defRPr sz="1143"/>
            </a:lvl3pPr>
            <a:lvl4pPr marL="489867" indent="0">
              <a:spcBef>
                <a:spcPts val="0"/>
              </a:spcBef>
              <a:buNone/>
              <a:defRPr sz="1143"/>
            </a:lvl4pPr>
            <a:lvl5pPr marL="653156" indent="0">
              <a:spcBef>
                <a:spcPts val="0"/>
              </a:spcBef>
              <a:buNone/>
              <a:defRPr sz="1143"/>
            </a:lvl5pPr>
          </a:lstStyle>
          <a:p>
            <a:pPr lvl="0"/>
            <a:r>
              <a:rPr lang="en-US"/>
              <a:t>Top Kicker – Verdana 8pt Regular, Title Case</a:t>
            </a:r>
          </a:p>
        </p:txBody>
      </p:sp>
      <p:sp>
        <p:nvSpPr>
          <p:cNvPr id="3" name="Slide title"/>
          <p:cNvSpPr>
            <a:spLocks noGrp="1"/>
          </p:cNvSpPr>
          <p:nvPr userDrawn="1">
            <p:ph type="title" hasCustomPrompt="1"/>
          </p:nvPr>
        </p:nvSpPr>
        <p:spPr bwMode="gray">
          <a:xfrm>
            <a:off x="533703" y="442606"/>
            <a:ext cx="9927771" cy="366400"/>
          </a:xfrm>
        </p:spPr>
        <p:txBody>
          <a:bodyPr/>
          <a:lstStyle>
            <a:lvl1pPr>
              <a:defRPr baseline="0">
                <a:solidFill>
                  <a:schemeClr val="bg1"/>
                </a:solidFill>
              </a:defRPr>
            </a:lvl1pPr>
          </a:lstStyle>
          <a:p>
            <a:r>
              <a:rPr lang="en-US"/>
              <a:t>Slide Title – Rockwell 18pt Regular, Title Case</a:t>
            </a:r>
          </a:p>
        </p:txBody>
      </p:sp>
      <p:sp>
        <p:nvSpPr>
          <p:cNvPr id="13" name="Slide subtitle"/>
          <p:cNvSpPr>
            <a:spLocks noGrp="1"/>
          </p:cNvSpPr>
          <p:nvPr userDrawn="1">
            <p:ph type="body" sz="quarter" idx="15" hasCustomPrompt="1"/>
          </p:nvPr>
        </p:nvSpPr>
        <p:spPr bwMode="gray">
          <a:xfrm>
            <a:off x="533705" y="939617"/>
            <a:ext cx="11129131" cy="263809"/>
          </a:xfrm>
        </p:spPr>
        <p:txBody>
          <a:bodyPr/>
          <a:lstStyle>
            <a:lvl1pPr marL="0" indent="0">
              <a:spcBef>
                <a:spcPts val="0"/>
              </a:spcBef>
              <a:buNone/>
              <a:defRPr sz="1714">
                <a:solidFill>
                  <a:schemeClr val="tx1"/>
                </a:solidFill>
              </a:defRPr>
            </a:lvl1pPr>
            <a:lvl2pPr>
              <a:spcBef>
                <a:spcPts val="0"/>
              </a:spcBef>
              <a:defRPr sz="1714"/>
            </a:lvl2pPr>
            <a:lvl3pPr>
              <a:spcBef>
                <a:spcPts val="0"/>
              </a:spcBef>
              <a:defRPr sz="1714"/>
            </a:lvl3pPr>
            <a:lvl4pPr>
              <a:spcBef>
                <a:spcPts val="0"/>
              </a:spcBef>
              <a:defRPr sz="1714"/>
            </a:lvl4pPr>
            <a:lvl5pPr>
              <a:spcBef>
                <a:spcPts val="0"/>
              </a:spcBef>
              <a:defRPr sz="1714"/>
            </a:lvl5pPr>
          </a:lstStyle>
          <a:p>
            <a:pPr lvl="0"/>
            <a:r>
              <a:rPr lang="en-US"/>
              <a:t>Slide Subtitle – Verdana 12pt Regular, Title Case</a:t>
            </a:r>
          </a:p>
        </p:txBody>
      </p:sp>
      <p:sp>
        <p:nvSpPr>
          <p:cNvPr id="15" name="Footnote"/>
          <p:cNvSpPr>
            <a:spLocks noGrp="1"/>
          </p:cNvSpPr>
          <p:nvPr userDrawn="1">
            <p:ph type="body" sz="quarter" idx="19" hasCustomPrompt="1"/>
          </p:nvPr>
        </p:nvSpPr>
        <p:spPr bwMode="gray">
          <a:xfrm>
            <a:off x="0" y="6291179"/>
            <a:ext cx="3897531" cy="329760"/>
          </a:xfrm>
        </p:spPr>
        <p:txBody>
          <a:bodyPr lIns="64008" anchor="b" anchorCtr="0"/>
          <a:lstStyle>
            <a:lvl1pPr marL="163289" indent="-163289">
              <a:spcBef>
                <a:spcPts val="143"/>
              </a:spcBef>
              <a:buFont typeface="+mj-lt"/>
              <a:buAutoNum type="arabicParenR"/>
              <a:defRPr sz="714">
                <a:solidFill>
                  <a:schemeClr val="tx1"/>
                </a:solidFill>
              </a:defRPr>
            </a:lvl1pPr>
            <a:lvl2pPr>
              <a:spcBef>
                <a:spcPts val="286"/>
              </a:spcBef>
              <a:defRPr sz="714"/>
            </a:lvl2pPr>
            <a:lvl3pPr>
              <a:spcBef>
                <a:spcPts val="286"/>
              </a:spcBef>
              <a:defRPr sz="714"/>
            </a:lvl3pPr>
            <a:lvl4pPr>
              <a:spcBef>
                <a:spcPts val="286"/>
              </a:spcBef>
              <a:defRPr sz="714"/>
            </a:lvl4pPr>
            <a:lvl5pPr>
              <a:spcBef>
                <a:spcPts val="286"/>
              </a:spcBef>
              <a:defRPr sz="714"/>
            </a:lvl5pPr>
          </a:lstStyle>
          <a:p>
            <a:pPr lvl="0"/>
            <a:r>
              <a:rPr lang="en-US"/>
              <a:t>Click to add footnote. Numbers appear automatically (no additional space or tab needed). Use a period at the end of each footnote. Stretch box to the right as needed.</a:t>
            </a:r>
          </a:p>
        </p:txBody>
      </p:sp>
      <p:sp>
        <p:nvSpPr>
          <p:cNvPr id="22" name="Source - decorative">
            <a:extLst>
              <a:ext uri="{C183D7F6-B498-43B3-948B-1728B52AA6E4}">
                <adec:decorative xmlns:adec="http://schemas.microsoft.com/office/drawing/2017/decorative" val="1"/>
              </a:ext>
            </a:extLst>
          </p:cNvPr>
          <p:cNvSpPr>
            <a:spLocks noGrp="1"/>
          </p:cNvSpPr>
          <p:nvPr userDrawn="1">
            <p:ph type="body" sz="quarter" idx="18" hasCustomPrompt="1"/>
          </p:nvPr>
        </p:nvSpPr>
        <p:spPr bwMode="gray">
          <a:xfrm>
            <a:off x="7830964" y="6592031"/>
            <a:ext cx="4361036" cy="265970"/>
          </a:xfrm>
        </p:spPr>
        <p:txBody>
          <a:bodyPr rIns="64008" bIns="45720" anchor="b" anchorCtr="0"/>
          <a:lstStyle>
            <a:lvl1pPr marL="0" indent="0">
              <a:spcBef>
                <a:spcPts val="286"/>
              </a:spcBef>
              <a:buNone/>
              <a:defRPr sz="714">
                <a:solidFill>
                  <a:schemeClr val="tx1"/>
                </a:solidFill>
              </a:defRPr>
            </a:lvl1pPr>
            <a:lvl2pPr marL="163289" indent="0">
              <a:spcBef>
                <a:spcPts val="286"/>
              </a:spcBef>
              <a:buNone/>
              <a:defRPr sz="714"/>
            </a:lvl2pPr>
            <a:lvl3pPr marL="326578" indent="0">
              <a:spcBef>
                <a:spcPts val="286"/>
              </a:spcBef>
              <a:buNone/>
              <a:defRPr sz="714"/>
            </a:lvl3pPr>
            <a:lvl4pPr marL="489867" indent="0">
              <a:spcBef>
                <a:spcPts val="286"/>
              </a:spcBef>
              <a:buNone/>
              <a:defRPr sz="714"/>
            </a:lvl4pPr>
            <a:lvl5pPr marL="653156" indent="0">
              <a:spcBef>
                <a:spcPts val="286"/>
              </a:spcBef>
              <a:buNone/>
              <a:defRPr sz="714"/>
            </a:lvl5pPr>
          </a:lstStyle>
          <a:p>
            <a:pPr lvl="0"/>
            <a:r>
              <a:rPr lang="en-US"/>
              <a:t>Source: Click to add source. Use a single space after “Source:” and a period at the end of the source. Stretch box to the left as needed.</a:t>
            </a:r>
          </a:p>
        </p:txBody>
      </p:sp>
      <p:sp>
        <p:nvSpPr>
          <p:cNvPr id="18" name="Slide number - decorative">
            <a:extLst>
              <a:ext uri="{C183D7F6-B498-43B3-948B-1728B52AA6E4}">
                <adec:decorative xmlns:adec="http://schemas.microsoft.com/office/drawing/2017/decorative" val="1"/>
              </a:ext>
            </a:extLst>
          </p:cNvPr>
          <p:cNvSpPr txBox="1"/>
          <p:nvPr userDrawn="1"/>
        </p:nvSpPr>
        <p:spPr bwMode="gray">
          <a:xfrm>
            <a:off x="11739759" y="634430"/>
            <a:ext cx="452242" cy="142988"/>
          </a:xfrm>
          <a:prstGeom prst="rect">
            <a:avLst/>
          </a:prstGeom>
          <a:solidFill>
            <a:schemeClr val="accent5"/>
          </a:solidFill>
        </p:spPr>
        <p:txBody>
          <a:bodyPr wrap="square" lIns="0" tIns="0" rIns="65314" bIns="0" rtlCol="0">
            <a:spAutoFit/>
          </a:bodyPr>
          <a:lstStyle/>
          <a:p>
            <a:pPr algn="r">
              <a:spcBef>
                <a:spcPts val="714"/>
              </a:spcBef>
            </a:pPr>
            <a:fld id="{11A0A082-46D1-4CDC-90AB-7FACAC0B3028}" type="slidenum">
              <a:rPr lang="en-US" sz="929" smtClean="0">
                <a:solidFill>
                  <a:schemeClr val="bg1"/>
                </a:solidFill>
                <a:latin typeface="+mj-lt"/>
              </a:rPr>
              <a:pPr algn="r">
                <a:spcBef>
                  <a:spcPts val="714"/>
                </a:spcBef>
              </a:pPr>
              <a:t>‹#›</a:t>
            </a:fld>
            <a:endParaRPr lang="en-US" sz="929">
              <a:solidFill>
                <a:schemeClr val="bg1"/>
              </a:solidFill>
              <a:latin typeface="+mj-lt"/>
            </a:endParaRPr>
          </a:p>
        </p:txBody>
      </p:sp>
    </p:spTree>
    <p:custDataLst>
      <p:tags r:id="rId1"/>
    </p:custDataLst>
    <p:extLst>
      <p:ext uri="{BB962C8B-B14F-4D97-AF65-F5344CB8AC3E}">
        <p14:creationId xmlns:p14="http://schemas.microsoft.com/office/powerpoint/2010/main" val="2472591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6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pact Slide">
    <p:bg bwMode="gray">
      <p:bgPr>
        <a:solidFill>
          <a:schemeClr val="accent5"/>
        </a:solidFill>
        <a:effectLst/>
      </p:bgPr>
    </p:bg>
    <p:spTree>
      <p:nvGrpSpPr>
        <p:cNvPr id="1" name=""/>
        <p:cNvGrpSpPr/>
        <p:nvPr/>
      </p:nvGrpSpPr>
      <p:grpSpPr>
        <a:xfrm>
          <a:off x="0" y="0"/>
          <a:ext cx="0" cy="0"/>
          <a:chOff x="0" y="0"/>
          <a:chExt cx="0" cy="0"/>
        </a:xfrm>
      </p:grpSpPr>
      <p:sp>
        <p:nvSpPr>
          <p:cNvPr id="2" name="Slide title"/>
          <p:cNvSpPr>
            <a:spLocks noGrp="1"/>
          </p:cNvSpPr>
          <p:nvPr>
            <p:ph type="title" hasCustomPrompt="1"/>
          </p:nvPr>
        </p:nvSpPr>
        <p:spPr bwMode="gray">
          <a:xfrm>
            <a:off x="531535" y="442606"/>
            <a:ext cx="7432842" cy="366400"/>
          </a:xfrm>
          <a:prstGeom prst="rect">
            <a:avLst/>
          </a:prstGeom>
        </p:spPr>
        <p:txBody>
          <a:bodyPr wrap="square" lIns="0" tIns="0" rIns="0" bIns="0" anchor="b" anchorCtr="0">
            <a:spAutoFit/>
          </a:bodyPr>
          <a:lstStyle>
            <a:lvl1pPr>
              <a:lnSpc>
                <a:spcPct val="90000"/>
              </a:lnSpc>
              <a:defRPr b="0" baseline="0">
                <a:solidFill>
                  <a:schemeClr val="bg1"/>
                </a:solidFill>
              </a:defRPr>
            </a:lvl1pPr>
          </a:lstStyle>
          <a:p>
            <a:r>
              <a:rPr lang="en-US"/>
              <a:t>Impact Slide Title – Rockwell 18pt</a:t>
            </a:r>
          </a:p>
        </p:txBody>
      </p:sp>
      <p:sp>
        <p:nvSpPr>
          <p:cNvPr id="6" name="Slide subtitle"/>
          <p:cNvSpPr>
            <a:spLocks noGrp="1"/>
          </p:cNvSpPr>
          <p:nvPr>
            <p:ph type="body" sz="quarter" idx="16" hasCustomPrompt="1"/>
          </p:nvPr>
        </p:nvSpPr>
        <p:spPr bwMode="gray">
          <a:xfrm>
            <a:off x="1011988" y="863713"/>
            <a:ext cx="7666901" cy="366400"/>
          </a:xfrm>
        </p:spPr>
        <p:txBody>
          <a:bodyPr/>
          <a:lstStyle>
            <a:lvl1pPr marL="0" indent="0">
              <a:lnSpc>
                <a:spcPct val="90000"/>
              </a:lnSpc>
              <a:spcBef>
                <a:spcPts val="0"/>
              </a:spcBef>
              <a:buNone/>
              <a:defRPr sz="2571" spc="71" baseline="0">
                <a:solidFill>
                  <a:schemeClr val="bg1"/>
                </a:solidFill>
                <a:latin typeface="+mj-lt"/>
              </a:defRPr>
            </a:lvl1pPr>
          </a:lstStyle>
          <a:p>
            <a:pPr lvl="0"/>
            <a:r>
              <a:rPr lang="en-US"/>
              <a:t>Title Continued Here If Needed</a:t>
            </a:r>
          </a:p>
        </p:txBody>
      </p:sp>
      <p:sp>
        <p:nvSpPr>
          <p:cNvPr id="15" name="Text box"/>
          <p:cNvSpPr>
            <a:spLocks noGrp="1"/>
          </p:cNvSpPr>
          <p:nvPr>
            <p:ph type="body" sz="quarter" idx="17" hasCustomPrompt="1"/>
          </p:nvPr>
        </p:nvSpPr>
        <p:spPr bwMode="gray">
          <a:xfrm>
            <a:off x="2056904" y="2467985"/>
            <a:ext cx="8078196" cy="1807482"/>
          </a:xfrm>
        </p:spPr>
        <p:txBody>
          <a:bodyPr/>
          <a:lstStyle>
            <a:lvl1pPr marL="0" indent="0">
              <a:lnSpc>
                <a:spcPct val="120000"/>
              </a:lnSpc>
              <a:spcBef>
                <a:spcPts val="1714"/>
              </a:spcBef>
              <a:buNone/>
              <a:defRPr sz="2000">
                <a:solidFill>
                  <a:schemeClr val="bg1"/>
                </a:solidFill>
              </a:defRPr>
            </a:lvl1pPr>
            <a:lvl2pPr marL="163289" indent="0">
              <a:lnSpc>
                <a:spcPct val="110000"/>
              </a:lnSpc>
              <a:spcBef>
                <a:spcPts val="1714"/>
              </a:spcBef>
              <a:buNone/>
              <a:defRPr sz="2000">
                <a:solidFill>
                  <a:schemeClr val="bg1"/>
                </a:solidFill>
              </a:defRPr>
            </a:lvl2pPr>
            <a:lvl3pPr marL="326578" indent="0">
              <a:lnSpc>
                <a:spcPct val="110000"/>
              </a:lnSpc>
              <a:spcBef>
                <a:spcPts val="1714"/>
              </a:spcBef>
              <a:buNone/>
              <a:defRPr sz="2000">
                <a:solidFill>
                  <a:schemeClr val="bg1"/>
                </a:solidFill>
              </a:defRPr>
            </a:lvl3pPr>
            <a:lvl4pPr marL="489867" indent="0">
              <a:lnSpc>
                <a:spcPct val="110000"/>
              </a:lnSpc>
              <a:spcBef>
                <a:spcPts val="1714"/>
              </a:spcBef>
              <a:buNone/>
              <a:defRPr sz="2000">
                <a:solidFill>
                  <a:schemeClr val="bg1"/>
                </a:solidFill>
              </a:defRPr>
            </a:lvl4pPr>
            <a:lvl5pPr marL="653156" indent="0">
              <a:lnSpc>
                <a:spcPct val="110000"/>
              </a:lnSpc>
              <a:spcBef>
                <a:spcPts val="1714"/>
              </a:spcBef>
              <a:buNone/>
              <a:defRPr sz="2000">
                <a:solidFill>
                  <a:schemeClr val="bg1"/>
                </a:solidFill>
              </a:defRPr>
            </a:lvl5pPr>
          </a:lstStyle>
          <a:p>
            <a:pPr lvl="0"/>
            <a:r>
              <a:rPr lang="en-US"/>
              <a:t>Use dark background (impact) slides sparingly (ex: a single quote, statistic, or large image). See sample impact slides in the EAB On-screen Graphic and Layout Guide. Impact quote text – Verdana 14pt Regular. Keep quote short and minimize slide titling. </a:t>
            </a:r>
          </a:p>
        </p:txBody>
      </p:sp>
      <p:sp>
        <p:nvSpPr>
          <p:cNvPr id="17" name="Footnote"/>
          <p:cNvSpPr>
            <a:spLocks noGrp="1"/>
          </p:cNvSpPr>
          <p:nvPr>
            <p:ph type="body" sz="quarter" idx="19" hasCustomPrompt="1"/>
          </p:nvPr>
        </p:nvSpPr>
        <p:spPr bwMode="gray">
          <a:xfrm>
            <a:off x="0" y="6291179"/>
            <a:ext cx="3897531" cy="329760"/>
          </a:xfrm>
        </p:spPr>
        <p:txBody>
          <a:bodyPr lIns="64008" anchor="b" anchorCtr="0"/>
          <a:lstStyle>
            <a:lvl1pPr marL="163289" indent="-163289">
              <a:spcBef>
                <a:spcPts val="143"/>
              </a:spcBef>
              <a:buFont typeface="+mj-lt"/>
              <a:buAutoNum type="arabicParenR"/>
              <a:defRPr sz="714">
                <a:solidFill>
                  <a:schemeClr val="accent1"/>
                </a:solidFill>
              </a:defRPr>
            </a:lvl1pPr>
            <a:lvl2pPr>
              <a:spcBef>
                <a:spcPts val="286"/>
              </a:spcBef>
              <a:defRPr sz="714"/>
            </a:lvl2pPr>
            <a:lvl3pPr>
              <a:spcBef>
                <a:spcPts val="286"/>
              </a:spcBef>
              <a:defRPr sz="714"/>
            </a:lvl3pPr>
            <a:lvl4pPr>
              <a:spcBef>
                <a:spcPts val="286"/>
              </a:spcBef>
              <a:defRPr sz="714"/>
            </a:lvl4pPr>
            <a:lvl5pPr>
              <a:spcBef>
                <a:spcPts val="286"/>
              </a:spcBef>
              <a:defRPr sz="714"/>
            </a:lvl5pPr>
          </a:lstStyle>
          <a:p>
            <a:pPr lvl="0"/>
            <a:r>
              <a:rPr lang="en-US"/>
              <a:t>Click to add footnote. Numbers appear automatically (no additional space or tab needed). Use a period at the end of each footnote. Stretch box to the right as needed.</a:t>
            </a:r>
          </a:p>
        </p:txBody>
      </p:sp>
      <p:sp>
        <p:nvSpPr>
          <p:cNvPr id="16" name="Source - decorative">
            <a:extLst>
              <a:ext uri="{C183D7F6-B498-43B3-948B-1728B52AA6E4}">
                <adec:decorative xmlns:adec="http://schemas.microsoft.com/office/drawing/2017/decorative" val="1"/>
              </a:ext>
            </a:extLst>
          </p:cNvPr>
          <p:cNvSpPr>
            <a:spLocks noGrp="1"/>
          </p:cNvSpPr>
          <p:nvPr>
            <p:ph type="body" sz="quarter" idx="18" hasCustomPrompt="1"/>
          </p:nvPr>
        </p:nvSpPr>
        <p:spPr bwMode="gray">
          <a:xfrm>
            <a:off x="7837714" y="6592030"/>
            <a:ext cx="4354286" cy="265970"/>
          </a:xfrm>
        </p:spPr>
        <p:txBody>
          <a:bodyPr rIns="64008" bIns="45720" anchor="b" anchorCtr="0"/>
          <a:lstStyle>
            <a:lvl1pPr marL="0" indent="0">
              <a:spcBef>
                <a:spcPts val="286"/>
              </a:spcBef>
              <a:buNone/>
              <a:defRPr sz="714">
                <a:solidFill>
                  <a:schemeClr val="accent1"/>
                </a:solidFill>
              </a:defRPr>
            </a:lvl1pPr>
            <a:lvl2pPr marL="163289" indent="0">
              <a:spcBef>
                <a:spcPts val="286"/>
              </a:spcBef>
              <a:buNone/>
              <a:defRPr sz="714"/>
            </a:lvl2pPr>
            <a:lvl3pPr marL="326578" indent="0">
              <a:spcBef>
                <a:spcPts val="286"/>
              </a:spcBef>
              <a:buNone/>
              <a:defRPr sz="714"/>
            </a:lvl3pPr>
            <a:lvl4pPr marL="489867" indent="0">
              <a:spcBef>
                <a:spcPts val="286"/>
              </a:spcBef>
              <a:buNone/>
              <a:defRPr sz="714"/>
            </a:lvl4pPr>
            <a:lvl5pPr marL="653156" indent="0">
              <a:spcBef>
                <a:spcPts val="286"/>
              </a:spcBef>
              <a:buNone/>
              <a:defRPr sz="714"/>
            </a:lvl5pPr>
          </a:lstStyle>
          <a:p>
            <a:pPr lvl="0"/>
            <a:r>
              <a:rPr lang="en-US"/>
              <a:t>Source: Click to add source. Use a single space after “Source:” and a period at the end of the source. Stretch box to the left as needed.</a:t>
            </a:r>
          </a:p>
        </p:txBody>
      </p:sp>
      <p:sp>
        <p:nvSpPr>
          <p:cNvPr id="9" name="Slide number - decorative">
            <a:extLst>
              <a:ext uri="{C183D7F6-B498-43B3-948B-1728B52AA6E4}">
                <adec:decorative xmlns:adec="http://schemas.microsoft.com/office/drawing/2017/decorative" val="1"/>
              </a:ext>
            </a:extLst>
          </p:cNvPr>
          <p:cNvSpPr txBox="1"/>
          <p:nvPr userDrawn="1"/>
        </p:nvSpPr>
        <p:spPr bwMode="gray">
          <a:xfrm>
            <a:off x="11673946" y="1"/>
            <a:ext cx="518055" cy="195749"/>
          </a:xfrm>
          <a:prstGeom prst="rect">
            <a:avLst/>
          </a:prstGeom>
          <a:noFill/>
        </p:spPr>
        <p:txBody>
          <a:bodyPr wrap="square" lIns="0" tIns="52251" rIns="65314" bIns="0" rtlCol="0">
            <a:spAutoFit/>
          </a:bodyPr>
          <a:lstStyle/>
          <a:p>
            <a:pPr algn="r">
              <a:spcBef>
                <a:spcPts val="714"/>
              </a:spcBef>
            </a:pPr>
            <a:fld id="{11A0A082-46D1-4CDC-90AB-7FACAC0B3028}" type="slidenum">
              <a:rPr lang="en-US" sz="929" smtClean="0">
                <a:solidFill>
                  <a:schemeClr val="bg1"/>
                </a:solidFill>
                <a:latin typeface="+mj-lt"/>
              </a:rPr>
              <a:pPr algn="r">
                <a:spcBef>
                  <a:spcPts val="714"/>
                </a:spcBef>
              </a:pPr>
              <a:t>‹#›</a:t>
            </a:fld>
            <a:endParaRPr lang="en-US" sz="929">
              <a:solidFill>
                <a:schemeClr val="bg1"/>
              </a:solidFill>
              <a:latin typeface="+mj-lt"/>
            </a:endParaRPr>
          </a:p>
        </p:txBody>
      </p:sp>
    </p:spTree>
    <p:custDataLst>
      <p:tags r:id="rId1"/>
    </p:custDataLst>
    <p:extLst>
      <p:ext uri="{BB962C8B-B14F-4D97-AF65-F5344CB8AC3E}">
        <p14:creationId xmlns:p14="http://schemas.microsoft.com/office/powerpoint/2010/main" val="2170907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6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Copyright)">
    <p:spTree>
      <p:nvGrpSpPr>
        <p:cNvPr id="1" name=""/>
        <p:cNvGrpSpPr/>
        <p:nvPr/>
      </p:nvGrpSpPr>
      <p:grpSpPr>
        <a:xfrm>
          <a:off x="0" y="0"/>
          <a:ext cx="0" cy="0"/>
          <a:chOff x="0" y="0"/>
          <a:chExt cx="0" cy="0"/>
        </a:xfrm>
      </p:grpSpPr>
      <p:sp>
        <p:nvSpPr>
          <p:cNvPr id="20" name="Slide number - decorative">
            <a:extLst>
              <a:ext uri="{C183D7F6-B498-43B3-948B-1728B52AA6E4}">
                <adec:decorative xmlns:adec="http://schemas.microsoft.com/office/drawing/2017/decorative" val="1"/>
              </a:ext>
            </a:extLst>
          </p:cNvPr>
          <p:cNvSpPr txBox="1"/>
          <p:nvPr userDrawn="1"/>
        </p:nvSpPr>
        <p:spPr bwMode="gray">
          <a:xfrm>
            <a:off x="11673946" y="1"/>
            <a:ext cx="518055" cy="195749"/>
          </a:xfrm>
          <a:prstGeom prst="rect">
            <a:avLst/>
          </a:prstGeom>
          <a:noFill/>
        </p:spPr>
        <p:txBody>
          <a:bodyPr wrap="square" lIns="0" tIns="52251" rIns="65314" bIns="0" rtlCol="0">
            <a:spAutoFit/>
          </a:bodyPr>
          <a:lstStyle/>
          <a:p>
            <a:pPr algn="r">
              <a:spcBef>
                <a:spcPts val="714"/>
              </a:spcBef>
            </a:pPr>
            <a:fld id="{11A0A082-46D1-4CDC-90AB-7FACAC0B3028}" type="slidenum">
              <a:rPr lang="en-US" sz="929" smtClean="0">
                <a:solidFill>
                  <a:schemeClr val="tx1"/>
                </a:solidFill>
                <a:latin typeface="+mj-lt"/>
              </a:rPr>
              <a:pPr algn="r">
                <a:spcBef>
                  <a:spcPts val="714"/>
                </a:spcBef>
              </a:pPr>
              <a:t>‹#›</a:t>
            </a:fld>
            <a:endParaRPr lang="en-US" sz="929">
              <a:solidFill>
                <a:schemeClr val="tx1"/>
              </a:solidFill>
              <a:latin typeface="+mj-lt"/>
            </a:endParaRPr>
          </a:p>
        </p:txBody>
      </p:sp>
    </p:spTree>
    <p:custDataLst>
      <p:tags r:id="rId1"/>
    </p:custDataLst>
    <p:extLst>
      <p:ext uri="{BB962C8B-B14F-4D97-AF65-F5344CB8AC3E}">
        <p14:creationId xmlns:p14="http://schemas.microsoft.com/office/powerpoint/2010/main" val="35194105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6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otes">
    <p:bg bwMode="gray">
      <p:bgRef idx="1001">
        <a:schemeClr val="bg1"/>
      </p:bgRef>
    </p:bg>
    <p:spTree>
      <p:nvGrpSpPr>
        <p:cNvPr id="1" name=""/>
        <p:cNvGrpSpPr/>
        <p:nvPr/>
      </p:nvGrpSpPr>
      <p:grpSpPr>
        <a:xfrm>
          <a:off x="0" y="0"/>
          <a:ext cx="0" cy="0"/>
          <a:chOff x="0" y="0"/>
          <a:chExt cx="0" cy="0"/>
        </a:xfrm>
      </p:grpSpPr>
      <p:sp>
        <p:nvSpPr>
          <p:cNvPr id="4" name="Header box - decorative">
            <a:extLst>
              <a:ext uri="{C183D7F6-B498-43B3-948B-1728B52AA6E4}">
                <adec:decorative xmlns:adec="http://schemas.microsoft.com/office/drawing/2017/decorative" val="1"/>
              </a:ext>
            </a:extLst>
          </p:cNvPr>
          <p:cNvSpPr/>
          <p:nvPr userDrawn="1"/>
        </p:nvSpPr>
        <p:spPr bwMode="gray">
          <a:xfrm>
            <a:off x="3" y="1"/>
            <a:ext cx="12191998" cy="858830"/>
          </a:xfrm>
          <a:prstGeom prst="rect">
            <a:avLst/>
          </a:prstGeom>
          <a:solidFill>
            <a:schemeClr val="accent5"/>
          </a:solidFill>
          <a:ln w="19050" cap="flat" cmpd="sng" algn="ctr">
            <a:noFill/>
            <a:prstDash val="solid"/>
            <a:miter lim="800000"/>
          </a:ln>
          <a:effectLst/>
        </p:spPr>
        <p:txBody>
          <a:bodyPr rot="0" spcFirstLastPara="0" vert="horz" wrap="square" lIns="130629" tIns="65314" rIns="130629" bIns="65314" numCol="1" spcCol="0" rtlCol="0" fromWordArt="0" anchor="t" anchorCtr="0" forceAA="0" compatLnSpc="1">
            <a:prstTxWarp prst="textNoShape">
              <a:avLst/>
            </a:prstTxWarp>
            <a:noAutofit/>
          </a:bodyPr>
          <a:lstStyle/>
          <a:p>
            <a:pPr algn="ctr"/>
            <a:endParaRPr lang="en-US" sz="1429"/>
          </a:p>
        </p:txBody>
      </p:sp>
      <p:grpSp>
        <p:nvGrpSpPr>
          <p:cNvPr id="3" name="Building - decorative">
            <a:extLst>
              <a:ext uri="{FF2B5EF4-FFF2-40B4-BE49-F238E27FC236}">
                <a16:creationId xmlns:a16="http://schemas.microsoft.com/office/drawing/2014/main" id="{E98A3F47-D0AA-4A50-999F-89B5C378AA38}"/>
              </a:ext>
            </a:extLst>
          </p:cNvPr>
          <p:cNvGrpSpPr/>
          <p:nvPr userDrawn="1"/>
        </p:nvGrpSpPr>
        <p:grpSpPr>
          <a:xfrm>
            <a:off x="10659982" y="1"/>
            <a:ext cx="1429038" cy="858830"/>
            <a:chOff x="5596490" y="0"/>
            <a:chExt cx="750245" cy="601181"/>
          </a:xfrm>
          <a:solidFill>
            <a:schemeClr val="accent3"/>
          </a:solidFill>
        </p:grpSpPr>
        <p:sp>
          <p:nvSpPr>
            <p:cNvPr id="25" name="Building shape 1">
              <a:extLst>
                <a:ext uri="{C183D7F6-B498-43B3-948B-1728B52AA6E4}">
                  <adec:decorative xmlns:adec="http://schemas.microsoft.com/office/drawing/2017/decorative" val="1"/>
                </a:ext>
              </a:extLst>
            </p:cNvPr>
            <p:cNvSpPr>
              <a:spLocks/>
            </p:cNvSpPr>
            <p:nvPr/>
          </p:nvSpPr>
          <p:spPr bwMode="gray">
            <a:xfrm>
              <a:off x="5888334" y="0"/>
              <a:ext cx="458401" cy="114262"/>
            </a:xfrm>
            <a:custGeom>
              <a:avLst/>
              <a:gdLst>
                <a:gd name="connsiteX0" fmla="*/ 283333 w 458401"/>
                <a:gd name="connsiteY0" fmla="*/ 0 h 114262"/>
                <a:gd name="connsiteX1" fmla="*/ 372260 w 458401"/>
                <a:gd name="connsiteY1" fmla="*/ 0 h 114262"/>
                <a:gd name="connsiteX2" fmla="*/ 393233 w 458401"/>
                <a:gd name="connsiteY2" fmla="*/ 16964 h 114262"/>
                <a:gd name="connsiteX3" fmla="*/ 413968 w 458401"/>
                <a:gd name="connsiteY3" fmla="*/ 38503 h 114262"/>
                <a:gd name="connsiteX4" fmla="*/ 431741 w 458401"/>
                <a:gd name="connsiteY4" fmla="*/ 61528 h 114262"/>
                <a:gd name="connsiteX5" fmla="*/ 447293 w 458401"/>
                <a:gd name="connsiteY5" fmla="*/ 87524 h 114262"/>
                <a:gd name="connsiteX6" fmla="*/ 458401 w 458401"/>
                <a:gd name="connsiteY6" fmla="*/ 114262 h 114262"/>
                <a:gd name="connsiteX7" fmla="*/ 402860 w 458401"/>
                <a:gd name="connsiteY7" fmla="*/ 89752 h 114262"/>
                <a:gd name="connsiteX8" fmla="*/ 391011 w 458401"/>
                <a:gd name="connsiteY8" fmla="*/ 74154 h 114262"/>
                <a:gd name="connsiteX9" fmla="*/ 377681 w 458401"/>
                <a:gd name="connsiteY9" fmla="*/ 57814 h 114262"/>
                <a:gd name="connsiteX10" fmla="*/ 362130 w 458401"/>
                <a:gd name="connsiteY10" fmla="*/ 43702 h 114262"/>
                <a:gd name="connsiteX11" fmla="*/ 345097 w 458401"/>
                <a:gd name="connsiteY11" fmla="*/ 28847 h 114262"/>
                <a:gd name="connsiteX12" fmla="*/ 325102 w 458401"/>
                <a:gd name="connsiteY12" fmla="*/ 16221 h 114262"/>
                <a:gd name="connsiteX13" fmla="*/ 303626 w 458401"/>
                <a:gd name="connsiteY13" fmla="*/ 6565 h 114262"/>
                <a:gd name="connsiteX14" fmla="*/ 85964 w 458401"/>
                <a:gd name="connsiteY14" fmla="*/ 0 h 114262"/>
                <a:gd name="connsiteX15" fmla="*/ 175637 w 458401"/>
                <a:gd name="connsiteY15" fmla="*/ 0 h 114262"/>
                <a:gd name="connsiteX16" fmla="*/ 154035 w 458401"/>
                <a:gd name="connsiteY16" fmla="*/ 6565 h 114262"/>
                <a:gd name="connsiteX17" fmla="*/ 131078 w 458401"/>
                <a:gd name="connsiteY17" fmla="*/ 18449 h 114262"/>
                <a:gd name="connsiteX18" fmla="*/ 108861 w 458401"/>
                <a:gd name="connsiteY18" fmla="*/ 31818 h 114262"/>
                <a:gd name="connsiteX19" fmla="*/ 88866 w 458401"/>
                <a:gd name="connsiteY19" fmla="*/ 48901 h 114262"/>
                <a:gd name="connsiteX20" fmla="*/ 71834 w 458401"/>
                <a:gd name="connsiteY20" fmla="*/ 66727 h 114262"/>
                <a:gd name="connsiteX21" fmla="*/ 56282 w 458401"/>
                <a:gd name="connsiteY21" fmla="*/ 88266 h 114262"/>
                <a:gd name="connsiteX22" fmla="*/ 0 w 458401"/>
                <a:gd name="connsiteY22" fmla="*/ 112777 h 114262"/>
                <a:gd name="connsiteX23" fmla="*/ 11109 w 458401"/>
                <a:gd name="connsiteY23" fmla="*/ 86038 h 114262"/>
                <a:gd name="connsiteX24" fmla="*/ 26660 w 458401"/>
                <a:gd name="connsiteY24" fmla="*/ 60785 h 114262"/>
                <a:gd name="connsiteX25" fmla="*/ 45174 w 458401"/>
                <a:gd name="connsiteY25" fmla="*/ 37018 h 114262"/>
                <a:gd name="connsiteX26" fmla="*/ 65909 w 458401"/>
                <a:gd name="connsiteY26" fmla="*/ 16221 h 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8401" h="114262">
                  <a:moveTo>
                    <a:pt x="283333" y="0"/>
                  </a:moveTo>
                  <a:lnTo>
                    <a:pt x="372260" y="0"/>
                  </a:lnTo>
                  <a:lnTo>
                    <a:pt x="393233" y="16964"/>
                  </a:lnTo>
                  <a:lnTo>
                    <a:pt x="413968" y="38503"/>
                  </a:lnTo>
                  <a:lnTo>
                    <a:pt x="431741" y="61528"/>
                  </a:lnTo>
                  <a:lnTo>
                    <a:pt x="447293" y="87524"/>
                  </a:lnTo>
                  <a:lnTo>
                    <a:pt x="458401" y="114262"/>
                  </a:lnTo>
                  <a:lnTo>
                    <a:pt x="402860" y="89752"/>
                  </a:lnTo>
                  <a:lnTo>
                    <a:pt x="391011" y="74154"/>
                  </a:lnTo>
                  <a:lnTo>
                    <a:pt x="377681" y="57814"/>
                  </a:lnTo>
                  <a:lnTo>
                    <a:pt x="362130" y="43702"/>
                  </a:lnTo>
                  <a:lnTo>
                    <a:pt x="345097" y="28847"/>
                  </a:lnTo>
                  <a:lnTo>
                    <a:pt x="325102" y="16221"/>
                  </a:lnTo>
                  <a:lnTo>
                    <a:pt x="303626" y="6565"/>
                  </a:lnTo>
                  <a:close/>
                  <a:moveTo>
                    <a:pt x="85964" y="0"/>
                  </a:moveTo>
                  <a:lnTo>
                    <a:pt x="175637" y="0"/>
                  </a:lnTo>
                  <a:lnTo>
                    <a:pt x="154035" y="6565"/>
                  </a:lnTo>
                  <a:lnTo>
                    <a:pt x="131078" y="18449"/>
                  </a:lnTo>
                  <a:lnTo>
                    <a:pt x="108861" y="31818"/>
                  </a:lnTo>
                  <a:lnTo>
                    <a:pt x="88866" y="48901"/>
                  </a:lnTo>
                  <a:lnTo>
                    <a:pt x="71834" y="66727"/>
                  </a:lnTo>
                  <a:lnTo>
                    <a:pt x="56282" y="88266"/>
                  </a:lnTo>
                  <a:lnTo>
                    <a:pt x="0" y="112777"/>
                  </a:lnTo>
                  <a:lnTo>
                    <a:pt x="11109" y="86038"/>
                  </a:lnTo>
                  <a:lnTo>
                    <a:pt x="26660" y="60785"/>
                  </a:lnTo>
                  <a:lnTo>
                    <a:pt x="45174" y="37018"/>
                  </a:lnTo>
                  <a:lnTo>
                    <a:pt x="65909" y="162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sz="2571"/>
            </a:p>
          </p:txBody>
        </p:sp>
        <p:sp>
          <p:nvSpPr>
            <p:cNvPr id="26" name="Building shape 2">
              <a:extLst>
                <a:ext uri="{C183D7F6-B498-43B3-948B-1728B52AA6E4}">
                  <adec:decorative xmlns:adec="http://schemas.microsoft.com/office/drawing/2017/decorative" val="1"/>
                </a:ext>
              </a:extLst>
            </p:cNvPr>
            <p:cNvSpPr>
              <a:spLocks/>
            </p:cNvSpPr>
            <p:nvPr/>
          </p:nvSpPr>
          <p:spPr bwMode="gray">
            <a:xfrm>
              <a:off x="5888334" y="63986"/>
              <a:ext cx="458401" cy="141958"/>
            </a:xfrm>
            <a:custGeom>
              <a:avLst/>
              <a:gdLst>
                <a:gd name="T0" fmla="*/ 309 w 619"/>
                <a:gd name="T1" fmla="*/ 0 h 192"/>
                <a:gd name="T2" fmla="*/ 619 w 619"/>
                <a:gd name="T3" fmla="*/ 136 h 192"/>
                <a:gd name="T4" fmla="*/ 619 w 619"/>
                <a:gd name="T5" fmla="*/ 192 h 192"/>
                <a:gd name="T6" fmla="*/ 309 w 619"/>
                <a:gd name="T7" fmla="*/ 56 h 192"/>
                <a:gd name="T8" fmla="*/ 0 w 619"/>
                <a:gd name="T9" fmla="*/ 192 h 192"/>
                <a:gd name="T10" fmla="*/ 0 w 619"/>
                <a:gd name="T11" fmla="*/ 136 h 192"/>
                <a:gd name="T12" fmla="*/ 309 w 619"/>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619" h="192">
                  <a:moveTo>
                    <a:pt x="309" y="0"/>
                  </a:moveTo>
                  <a:lnTo>
                    <a:pt x="619" y="136"/>
                  </a:lnTo>
                  <a:lnTo>
                    <a:pt x="619" y="192"/>
                  </a:lnTo>
                  <a:lnTo>
                    <a:pt x="309" y="56"/>
                  </a:lnTo>
                  <a:lnTo>
                    <a:pt x="0" y="192"/>
                  </a:lnTo>
                  <a:lnTo>
                    <a:pt x="0" y="136"/>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571"/>
            </a:p>
          </p:txBody>
        </p:sp>
        <p:sp>
          <p:nvSpPr>
            <p:cNvPr id="27" name="Building shape 3">
              <a:extLst>
                <a:ext uri="{C183D7F6-B498-43B3-948B-1728B52AA6E4}">
                  <adec:decorative xmlns:adec="http://schemas.microsoft.com/office/drawing/2017/decorative" val="1"/>
                </a:ext>
              </a:extLst>
            </p:cNvPr>
            <p:cNvSpPr>
              <a:spLocks noChangeArrowheads="1"/>
            </p:cNvSpPr>
            <p:nvPr/>
          </p:nvSpPr>
          <p:spPr bwMode="gray">
            <a:xfrm>
              <a:off x="5888334" y="469154"/>
              <a:ext cx="458401" cy="3844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571"/>
            </a:p>
          </p:txBody>
        </p:sp>
        <p:sp>
          <p:nvSpPr>
            <p:cNvPr id="28" name="Building shape 4">
              <a:extLst>
                <a:ext uri="{C183D7F6-B498-43B3-948B-1728B52AA6E4}">
                  <adec:decorative xmlns:adec="http://schemas.microsoft.com/office/drawing/2017/decorative" val="1"/>
                </a:ext>
              </a:extLst>
            </p:cNvPr>
            <p:cNvSpPr>
              <a:spLocks noChangeArrowheads="1"/>
            </p:cNvSpPr>
            <p:nvPr/>
          </p:nvSpPr>
          <p:spPr bwMode="gray">
            <a:xfrm>
              <a:off x="6163373" y="247346"/>
              <a:ext cx="47318" cy="17153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571"/>
            </a:p>
          </p:txBody>
        </p:sp>
        <p:sp>
          <p:nvSpPr>
            <p:cNvPr id="29" name="Building shape 5">
              <a:extLst>
                <a:ext uri="{C183D7F6-B498-43B3-948B-1728B52AA6E4}">
                  <adec:decorative xmlns:adec="http://schemas.microsoft.com/office/drawing/2017/decorative" val="1"/>
                </a:ext>
              </a:extLst>
            </p:cNvPr>
            <p:cNvSpPr>
              <a:spLocks noChangeArrowheads="1"/>
            </p:cNvSpPr>
            <p:nvPr/>
          </p:nvSpPr>
          <p:spPr bwMode="gray">
            <a:xfrm>
              <a:off x="6027332" y="247346"/>
              <a:ext cx="44362" cy="17153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571"/>
            </a:p>
          </p:txBody>
        </p:sp>
        <p:sp>
          <p:nvSpPr>
            <p:cNvPr id="30" name="Building  shape 6">
              <a:extLst>
                <a:ext uri="{C183D7F6-B498-43B3-948B-1728B52AA6E4}">
                  <adec:decorative xmlns:adec="http://schemas.microsoft.com/office/drawing/2017/decorative" val="1"/>
                </a:ext>
              </a:extLst>
            </p:cNvPr>
            <p:cNvSpPr>
              <a:spLocks noChangeArrowheads="1"/>
            </p:cNvSpPr>
            <p:nvPr/>
          </p:nvSpPr>
          <p:spPr bwMode="gray">
            <a:xfrm>
              <a:off x="5888334" y="247346"/>
              <a:ext cx="47318" cy="17153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571"/>
            </a:p>
          </p:txBody>
        </p:sp>
        <p:sp>
          <p:nvSpPr>
            <p:cNvPr id="31" name="Building  shape 7">
              <a:extLst>
                <a:ext uri="{C183D7F6-B498-43B3-948B-1728B52AA6E4}">
                  <adec:decorative xmlns:adec="http://schemas.microsoft.com/office/drawing/2017/decorative" val="1"/>
                </a:ext>
              </a:extLst>
            </p:cNvPr>
            <p:cNvSpPr>
              <a:spLocks noChangeArrowheads="1"/>
            </p:cNvSpPr>
            <p:nvPr/>
          </p:nvSpPr>
          <p:spPr bwMode="gray">
            <a:xfrm>
              <a:off x="6299415" y="247346"/>
              <a:ext cx="47318" cy="17153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571"/>
            </a:p>
          </p:txBody>
        </p:sp>
        <p:sp>
          <p:nvSpPr>
            <p:cNvPr id="32" name="Building shape 8">
              <a:extLst>
                <a:ext uri="{FF2B5EF4-FFF2-40B4-BE49-F238E27FC236}">
                  <a16:creationId xmlns:a16="http://schemas.microsoft.com/office/drawing/2014/main" id="{C39D9FE8-6D0D-4828-94A3-02C7F83F2FED}"/>
                </a:ext>
              </a:extLst>
            </p:cNvPr>
            <p:cNvSpPr/>
            <p:nvPr userDrawn="1"/>
          </p:nvSpPr>
          <p:spPr bwMode="gray">
            <a:xfrm>
              <a:off x="5596490" y="0"/>
              <a:ext cx="202217" cy="601181"/>
            </a:xfrm>
            <a:custGeom>
              <a:avLst/>
              <a:gdLst>
                <a:gd name="connsiteX0" fmla="*/ 65744 w 202217"/>
                <a:gd name="connsiteY0" fmla="*/ 0 h 601181"/>
                <a:gd name="connsiteX1" fmla="*/ 109746 w 202217"/>
                <a:gd name="connsiteY1" fmla="*/ 0 h 601181"/>
                <a:gd name="connsiteX2" fmla="*/ 74734 w 202217"/>
                <a:gd name="connsiteY2" fmla="*/ 65770 h 601181"/>
                <a:gd name="connsiteX3" fmla="*/ 181051 w 202217"/>
                <a:gd name="connsiteY3" fmla="*/ 584089 h 601181"/>
                <a:gd name="connsiteX4" fmla="*/ 202217 w 202217"/>
                <a:gd name="connsiteY4" fmla="*/ 601181 h 601181"/>
                <a:gd name="connsiteX5" fmla="*/ 144931 w 202217"/>
                <a:gd name="connsiteY5" fmla="*/ 601181 h 601181"/>
                <a:gd name="connsiteX6" fmla="*/ 89496 w 202217"/>
                <a:gd name="connsiteY6" fmla="*/ 534792 h 601181"/>
                <a:gd name="connsiteX7" fmla="*/ 0 w 202217"/>
                <a:gd name="connsiteY7" fmla="*/ 245795 h 601181"/>
                <a:gd name="connsiteX8" fmla="*/ 41191 w 202217"/>
                <a:gd name="connsiteY8" fmla="*/ 44657 h 60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17" h="601181">
                  <a:moveTo>
                    <a:pt x="65744" y="0"/>
                  </a:moveTo>
                  <a:lnTo>
                    <a:pt x="109746" y="0"/>
                  </a:lnTo>
                  <a:lnTo>
                    <a:pt x="74734" y="65770"/>
                  </a:lnTo>
                  <a:cubicBezTo>
                    <a:pt x="3855" y="238543"/>
                    <a:pt x="39295" y="443953"/>
                    <a:pt x="181051" y="584089"/>
                  </a:cubicBezTo>
                  <a:lnTo>
                    <a:pt x="202217" y="601181"/>
                  </a:lnTo>
                  <a:lnTo>
                    <a:pt x="144931" y="601181"/>
                  </a:lnTo>
                  <a:lnTo>
                    <a:pt x="89496" y="534792"/>
                  </a:lnTo>
                  <a:cubicBezTo>
                    <a:pt x="33015" y="452220"/>
                    <a:pt x="0" y="352741"/>
                    <a:pt x="0" y="245795"/>
                  </a:cubicBezTo>
                  <a:cubicBezTo>
                    <a:pt x="0" y="174498"/>
                    <a:pt x="14673" y="106520"/>
                    <a:pt x="41191" y="44657"/>
                  </a:cubicBezTo>
                  <a:close/>
                </a:path>
              </a:pathLst>
            </a:custGeom>
            <a:grp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537667" rtl="0" eaLnBrk="1" latinLnBrk="0" hangingPunct="1">
                <a:defRPr sz="1058" kern="1200">
                  <a:solidFill>
                    <a:schemeClr val="tx1"/>
                  </a:solidFill>
                  <a:latin typeface="+mn-lt"/>
                  <a:ea typeface="+mn-ea"/>
                  <a:cs typeface="+mn-cs"/>
                </a:defRPr>
              </a:lvl1pPr>
              <a:lvl2pPr marL="268834" algn="l" defTabSz="537667" rtl="0" eaLnBrk="1" latinLnBrk="0" hangingPunct="1">
                <a:defRPr sz="1058" kern="1200">
                  <a:solidFill>
                    <a:schemeClr val="tx1"/>
                  </a:solidFill>
                  <a:latin typeface="+mn-lt"/>
                  <a:ea typeface="+mn-ea"/>
                  <a:cs typeface="+mn-cs"/>
                </a:defRPr>
              </a:lvl2pPr>
              <a:lvl3pPr marL="537667" algn="l" defTabSz="537667" rtl="0" eaLnBrk="1" latinLnBrk="0" hangingPunct="1">
                <a:defRPr sz="1058" kern="1200">
                  <a:solidFill>
                    <a:schemeClr val="tx1"/>
                  </a:solidFill>
                  <a:latin typeface="+mn-lt"/>
                  <a:ea typeface="+mn-ea"/>
                  <a:cs typeface="+mn-cs"/>
                </a:defRPr>
              </a:lvl3pPr>
              <a:lvl4pPr marL="806501" algn="l" defTabSz="537667" rtl="0" eaLnBrk="1" latinLnBrk="0" hangingPunct="1">
                <a:defRPr sz="1058" kern="1200">
                  <a:solidFill>
                    <a:schemeClr val="tx1"/>
                  </a:solidFill>
                  <a:latin typeface="+mn-lt"/>
                  <a:ea typeface="+mn-ea"/>
                  <a:cs typeface="+mn-cs"/>
                </a:defRPr>
              </a:lvl4pPr>
              <a:lvl5pPr marL="1075334" algn="l" defTabSz="537667" rtl="0" eaLnBrk="1" latinLnBrk="0" hangingPunct="1">
                <a:defRPr sz="1058" kern="1200">
                  <a:solidFill>
                    <a:schemeClr val="tx1"/>
                  </a:solidFill>
                  <a:latin typeface="+mn-lt"/>
                  <a:ea typeface="+mn-ea"/>
                  <a:cs typeface="+mn-cs"/>
                </a:defRPr>
              </a:lvl5pPr>
              <a:lvl6pPr marL="1344168" algn="l" defTabSz="537667" rtl="0" eaLnBrk="1" latinLnBrk="0" hangingPunct="1">
                <a:defRPr sz="1058" kern="1200">
                  <a:solidFill>
                    <a:schemeClr val="tx1"/>
                  </a:solidFill>
                  <a:latin typeface="+mn-lt"/>
                  <a:ea typeface="+mn-ea"/>
                  <a:cs typeface="+mn-cs"/>
                </a:defRPr>
              </a:lvl6pPr>
              <a:lvl7pPr marL="1613002" algn="l" defTabSz="537667" rtl="0" eaLnBrk="1" latinLnBrk="0" hangingPunct="1">
                <a:defRPr sz="1058" kern="1200">
                  <a:solidFill>
                    <a:schemeClr val="tx1"/>
                  </a:solidFill>
                  <a:latin typeface="+mn-lt"/>
                  <a:ea typeface="+mn-ea"/>
                  <a:cs typeface="+mn-cs"/>
                </a:defRPr>
              </a:lvl7pPr>
              <a:lvl8pPr marL="1881835" algn="l" defTabSz="537667" rtl="0" eaLnBrk="1" latinLnBrk="0" hangingPunct="1">
                <a:defRPr sz="1058" kern="1200">
                  <a:solidFill>
                    <a:schemeClr val="tx1"/>
                  </a:solidFill>
                  <a:latin typeface="+mn-lt"/>
                  <a:ea typeface="+mn-ea"/>
                  <a:cs typeface="+mn-cs"/>
                </a:defRPr>
              </a:lvl8pPr>
              <a:lvl9pPr marL="2150669" algn="l" defTabSz="537667" rtl="0" eaLnBrk="1" latinLnBrk="0" hangingPunct="1">
                <a:defRPr sz="1058" kern="1200">
                  <a:solidFill>
                    <a:schemeClr val="tx1"/>
                  </a:solidFill>
                  <a:latin typeface="+mn-lt"/>
                  <a:ea typeface="+mn-ea"/>
                  <a:cs typeface="+mn-cs"/>
                </a:defRPr>
              </a:lvl9pPr>
            </a:lstStyle>
            <a:p>
              <a:pPr algn="ctr"/>
              <a:endParaRPr lang="en-US" sz="1429"/>
            </a:p>
          </p:txBody>
        </p:sp>
      </p:grpSp>
      <p:cxnSp>
        <p:nvCxnSpPr>
          <p:cNvPr id="14" name="Header line - decorative">
            <a:extLst>
              <a:ext uri="{C183D7F6-B498-43B3-948B-1728B52AA6E4}">
                <adec:decorative xmlns:adec="http://schemas.microsoft.com/office/drawing/2017/decorative" val="1"/>
              </a:ext>
            </a:extLst>
          </p:cNvPr>
          <p:cNvCxnSpPr/>
          <p:nvPr userDrawn="1"/>
        </p:nvCxnSpPr>
        <p:spPr bwMode="gray">
          <a:xfrm>
            <a:off x="0" y="858830"/>
            <a:ext cx="12192000" cy="0"/>
          </a:xfrm>
          <a:prstGeom prst="line">
            <a:avLst/>
          </a:prstGeom>
          <a:noFill/>
          <a:ln w="28575" cap="flat" cmpd="sng" algn="ctr">
            <a:solidFill>
              <a:schemeClr val="accent2"/>
            </a:solidFill>
            <a:prstDash val="solid"/>
            <a:miter lim="800000"/>
          </a:ln>
          <a:effectLst/>
        </p:spPr>
      </p:cxnSp>
      <p:sp>
        <p:nvSpPr>
          <p:cNvPr id="43" name="Slide title - decorative">
            <a:extLst>
              <a:ext uri="{C183D7F6-B498-43B3-948B-1728B52AA6E4}">
                <adec:decorative xmlns:adec="http://schemas.microsoft.com/office/drawing/2017/decorative" val="1"/>
              </a:ext>
            </a:extLst>
          </p:cNvPr>
          <p:cNvSpPr txBox="1">
            <a:spLocks/>
          </p:cNvSpPr>
          <p:nvPr userDrawn="1"/>
        </p:nvSpPr>
        <p:spPr bwMode="gray">
          <a:xfrm>
            <a:off x="540607" y="452945"/>
            <a:ext cx="1471781" cy="356060"/>
          </a:xfrm>
          <a:prstGeom prst="rect">
            <a:avLst/>
          </a:prstGeom>
        </p:spPr>
        <p:txBody>
          <a:bodyPr wrap="square" lIns="0" tIns="0" rIns="0" bIns="0" anchor="b" anchorCtr="0">
            <a:spAutoFit/>
          </a:bodyPr>
          <a:lstStyle>
            <a:lvl1pPr algn="l" defTabSz="640080" rtl="0" eaLnBrk="1" latinLnBrk="0" hangingPunct="1">
              <a:lnSpc>
                <a:spcPct val="90000"/>
              </a:lnSpc>
              <a:spcBef>
                <a:spcPct val="0"/>
              </a:spcBef>
              <a:buNone/>
              <a:defRPr sz="1800" b="0" kern="1200" spc="40" baseline="0">
                <a:solidFill>
                  <a:schemeClr val="tx1"/>
                </a:solidFill>
                <a:latin typeface="+mj-lt"/>
                <a:ea typeface="+mj-ea"/>
                <a:cs typeface="+mj-cs"/>
              </a:defRPr>
            </a:lvl1pPr>
          </a:lstStyle>
          <a:p>
            <a:pPr>
              <a:lnSpc>
                <a:spcPct val="90000"/>
              </a:lnSpc>
            </a:pPr>
            <a:r>
              <a:rPr lang="en-US" sz="2571" spc="71" baseline="0">
                <a:solidFill>
                  <a:schemeClr val="bg1"/>
                </a:solidFill>
              </a:rPr>
              <a:t>Notes:</a:t>
            </a:r>
          </a:p>
        </p:txBody>
      </p:sp>
      <p:grpSp>
        <p:nvGrpSpPr>
          <p:cNvPr id="2" name="Lines - decorative">
            <a:extLst>
              <a:ext uri="{FF2B5EF4-FFF2-40B4-BE49-F238E27FC236}">
                <a16:creationId xmlns:a16="http://schemas.microsoft.com/office/drawing/2014/main" id="{1977C173-1D74-414D-8E34-E30AFCCD0CD0}"/>
              </a:ext>
              <a:ext uri="{C183D7F6-B498-43B3-948B-1728B52AA6E4}">
                <adec:decorative xmlns:adec="http://schemas.microsoft.com/office/drawing/2017/decorative" val="1"/>
              </a:ext>
            </a:extLst>
          </p:cNvPr>
          <p:cNvGrpSpPr/>
          <p:nvPr userDrawn="1"/>
        </p:nvGrpSpPr>
        <p:grpSpPr>
          <a:xfrm>
            <a:off x="540606" y="1587018"/>
            <a:ext cx="11134324" cy="4695024"/>
            <a:chOff x="283818" y="1110912"/>
            <a:chExt cx="5845520" cy="3286517"/>
          </a:xfrm>
        </p:grpSpPr>
        <p:cxnSp>
          <p:nvCxnSpPr>
            <p:cNvPr id="34" name="Line 2">
              <a:extLst>
                <a:ext uri="{C183D7F6-B498-43B3-948B-1728B52AA6E4}">
                  <adec:decorative xmlns:adec="http://schemas.microsoft.com/office/drawing/2017/decorative" val="1"/>
                </a:ext>
              </a:extLst>
            </p:cNvPr>
            <p:cNvCxnSpPr/>
            <p:nvPr userDrawn="1"/>
          </p:nvCxnSpPr>
          <p:spPr bwMode="gray">
            <a:xfrm>
              <a:off x="283818" y="1110912"/>
              <a:ext cx="5845520" cy="0"/>
            </a:xfrm>
            <a:prstGeom prst="line">
              <a:avLst/>
            </a:prstGeom>
            <a:ln w="12700">
              <a:solidFill>
                <a:schemeClr val="bg2">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6" name="Line 3">
              <a:extLst>
                <a:ext uri="{C183D7F6-B498-43B3-948B-1728B52AA6E4}">
                  <adec:decorative xmlns:adec="http://schemas.microsoft.com/office/drawing/2017/decorative" val="1"/>
                </a:ext>
              </a:extLst>
            </p:cNvPr>
            <p:cNvCxnSpPr/>
            <p:nvPr userDrawn="1"/>
          </p:nvCxnSpPr>
          <p:spPr bwMode="gray">
            <a:xfrm>
              <a:off x="283818" y="1476081"/>
              <a:ext cx="5845520" cy="0"/>
            </a:xfrm>
            <a:prstGeom prst="line">
              <a:avLst/>
            </a:prstGeom>
            <a:ln w="12700">
              <a:solidFill>
                <a:schemeClr val="bg2">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7" name="Line 4">
              <a:extLst>
                <a:ext uri="{C183D7F6-B498-43B3-948B-1728B52AA6E4}">
                  <adec:decorative xmlns:adec="http://schemas.microsoft.com/office/drawing/2017/decorative" val="1"/>
                </a:ext>
              </a:extLst>
            </p:cNvPr>
            <p:cNvCxnSpPr/>
            <p:nvPr userDrawn="1"/>
          </p:nvCxnSpPr>
          <p:spPr bwMode="gray">
            <a:xfrm>
              <a:off x="283818" y="1841250"/>
              <a:ext cx="5845520" cy="0"/>
            </a:xfrm>
            <a:prstGeom prst="line">
              <a:avLst/>
            </a:prstGeom>
            <a:ln w="12700">
              <a:solidFill>
                <a:schemeClr val="bg2">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8" name="Line 5">
              <a:extLst>
                <a:ext uri="{C183D7F6-B498-43B3-948B-1728B52AA6E4}">
                  <adec:decorative xmlns:adec="http://schemas.microsoft.com/office/drawing/2017/decorative" val="1"/>
                </a:ext>
              </a:extLst>
            </p:cNvPr>
            <p:cNvCxnSpPr/>
            <p:nvPr userDrawn="1"/>
          </p:nvCxnSpPr>
          <p:spPr bwMode="gray">
            <a:xfrm>
              <a:off x="283818" y="2206419"/>
              <a:ext cx="5845520" cy="0"/>
            </a:xfrm>
            <a:prstGeom prst="line">
              <a:avLst/>
            </a:prstGeom>
            <a:ln w="12700">
              <a:solidFill>
                <a:schemeClr val="bg2">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9" name="Line 6">
              <a:extLst>
                <a:ext uri="{C183D7F6-B498-43B3-948B-1728B52AA6E4}">
                  <adec:decorative xmlns:adec="http://schemas.microsoft.com/office/drawing/2017/decorative" val="1"/>
                </a:ext>
              </a:extLst>
            </p:cNvPr>
            <p:cNvCxnSpPr/>
            <p:nvPr userDrawn="1"/>
          </p:nvCxnSpPr>
          <p:spPr bwMode="gray">
            <a:xfrm>
              <a:off x="283818" y="2571588"/>
              <a:ext cx="5845520" cy="0"/>
            </a:xfrm>
            <a:prstGeom prst="line">
              <a:avLst/>
            </a:prstGeom>
            <a:ln w="12700">
              <a:solidFill>
                <a:schemeClr val="bg2">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0" name="Line 7">
              <a:extLst>
                <a:ext uri="{C183D7F6-B498-43B3-948B-1728B52AA6E4}">
                  <adec:decorative xmlns:adec="http://schemas.microsoft.com/office/drawing/2017/decorative" val="1"/>
                </a:ext>
              </a:extLst>
            </p:cNvPr>
            <p:cNvCxnSpPr/>
            <p:nvPr userDrawn="1"/>
          </p:nvCxnSpPr>
          <p:spPr bwMode="gray">
            <a:xfrm>
              <a:off x="283818" y="2936757"/>
              <a:ext cx="5845520" cy="0"/>
            </a:xfrm>
            <a:prstGeom prst="line">
              <a:avLst/>
            </a:prstGeom>
            <a:ln w="12700">
              <a:solidFill>
                <a:schemeClr val="bg2">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1" name="Line 8">
              <a:extLst>
                <a:ext uri="{C183D7F6-B498-43B3-948B-1728B52AA6E4}">
                  <adec:decorative xmlns:adec="http://schemas.microsoft.com/office/drawing/2017/decorative" val="1"/>
                </a:ext>
              </a:extLst>
            </p:cNvPr>
            <p:cNvCxnSpPr/>
            <p:nvPr userDrawn="1"/>
          </p:nvCxnSpPr>
          <p:spPr bwMode="gray">
            <a:xfrm>
              <a:off x="283818" y="3301926"/>
              <a:ext cx="5845520" cy="0"/>
            </a:xfrm>
            <a:prstGeom prst="line">
              <a:avLst/>
            </a:prstGeom>
            <a:ln w="12700">
              <a:solidFill>
                <a:schemeClr val="bg2">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2" name="Line 9">
              <a:extLst>
                <a:ext uri="{C183D7F6-B498-43B3-948B-1728B52AA6E4}">
                  <adec:decorative xmlns:adec="http://schemas.microsoft.com/office/drawing/2017/decorative" val="1"/>
                </a:ext>
              </a:extLst>
            </p:cNvPr>
            <p:cNvCxnSpPr/>
            <p:nvPr userDrawn="1"/>
          </p:nvCxnSpPr>
          <p:spPr bwMode="gray">
            <a:xfrm>
              <a:off x="283818" y="3667095"/>
              <a:ext cx="5845520" cy="0"/>
            </a:xfrm>
            <a:prstGeom prst="line">
              <a:avLst/>
            </a:prstGeom>
            <a:ln w="12700">
              <a:solidFill>
                <a:schemeClr val="bg2">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3" name="Line 10">
              <a:extLst>
                <a:ext uri="{C183D7F6-B498-43B3-948B-1728B52AA6E4}">
                  <adec:decorative xmlns:adec="http://schemas.microsoft.com/office/drawing/2017/decorative" val="1"/>
                </a:ext>
              </a:extLst>
            </p:cNvPr>
            <p:cNvCxnSpPr/>
            <p:nvPr userDrawn="1"/>
          </p:nvCxnSpPr>
          <p:spPr bwMode="gray">
            <a:xfrm>
              <a:off x="283818" y="4032264"/>
              <a:ext cx="5845520" cy="0"/>
            </a:xfrm>
            <a:prstGeom prst="line">
              <a:avLst/>
            </a:prstGeom>
            <a:ln w="12700">
              <a:solidFill>
                <a:schemeClr val="bg2">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 name="Line 11">
              <a:extLst>
                <a:ext uri="{C183D7F6-B498-43B3-948B-1728B52AA6E4}">
                  <adec:decorative xmlns:adec="http://schemas.microsoft.com/office/drawing/2017/decorative" val="1"/>
                </a:ext>
              </a:extLst>
            </p:cNvPr>
            <p:cNvCxnSpPr/>
            <p:nvPr userDrawn="1"/>
          </p:nvCxnSpPr>
          <p:spPr bwMode="gray">
            <a:xfrm>
              <a:off x="283818" y="4397429"/>
              <a:ext cx="5845520" cy="0"/>
            </a:xfrm>
            <a:prstGeom prst="line">
              <a:avLst/>
            </a:prstGeom>
            <a:ln w="12700">
              <a:solidFill>
                <a:schemeClr val="bg2">
                  <a:lumMod val="7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44" name="Slide number - decorative">
            <a:extLst>
              <a:ext uri="{C183D7F6-B498-43B3-948B-1728B52AA6E4}">
                <adec:decorative xmlns:adec="http://schemas.microsoft.com/office/drawing/2017/decorative" val="1"/>
              </a:ext>
            </a:extLst>
          </p:cNvPr>
          <p:cNvSpPr txBox="1"/>
          <p:nvPr userDrawn="1"/>
        </p:nvSpPr>
        <p:spPr bwMode="gray">
          <a:xfrm>
            <a:off x="11739759" y="634430"/>
            <a:ext cx="452242" cy="142988"/>
          </a:xfrm>
          <a:prstGeom prst="rect">
            <a:avLst/>
          </a:prstGeom>
          <a:solidFill>
            <a:schemeClr val="accent5"/>
          </a:solidFill>
        </p:spPr>
        <p:txBody>
          <a:bodyPr wrap="square" lIns="0" tIns="0" rIns="65314" bIns="0" rtlCol="0">
            <a:spAutoFit/>
          </a:bodyPr>
          <a:lstStyle/>
          <a:p>
            <a:pPr algn="r">
              <a:spcBef>
                <a:spcPts val="714"/>
              </a:spcBef>
            </a:pPr>
            <a:fld id="{11A0A082-46D1-4CDC-90AB-7FACAC0B3028}" type="slidenum">
              <a:rPr lang="en-US" sz="929" smtClean="0">
                <a:solidFill>
                  <a:schemeClr val="bg1"/>
                </a:solidFill>
                <a:latin typeface="+mj-lt"/>
              </a:rPr>
              <a:pPr algn="r">
                <a:spcBef>
                  <a:spcPts val="714"/>
                </a:spcBef>
              </a:pPr>
              <a:t>‹#›</a:t>
            </a:fld>
            <a:endParaRPr lang="en-US" sz="929">
              <a:solidFill>
                <a:schemeClr val="bg1"/>
              </a:solidFill>
              <a:latin typeface="+mj-lt"/>
            </a:endParaRPr>
          </a:p>
        </p:txBody>
      </p:sp>
    </p:spTree>
    <p:custDataLst>
      <p:tags r:id="rId1"/>
    </p:custDataLst>
    <p:extLst>
      <p:ext uri="{BB962C8B-B14F-4D97-AF65-F5344CB8AC3E}">
        <p14:creationId xmlns:p14="http://schemas.microsoft.com/office/powerpoint/2010/main" val="41066449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6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Page: Top Slide">
    <p:spTree>
      <p:nvGrpSpPr>
        <p:cNvPr id="1" name=""/>
        <p:cNvGrpSpPr/>
        <p:nvPr/>
      </p:nvGrpSpPr>
      <p:grpSpPr>
        <a:xfrm>
          <a:off x="0" y="0"/>
          <a:ext cx="0" cy="0"/>
          <a:chOff x="0" y="0"/>
          <a:chExt cx="0" cy="0"/>
        </a:xfrm>
      </p:grpSpPr>
      <p:pic>
        <p:nvPicPr>
          <p:cNvPr id="6" name="EAB logo" descr="EAB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97721" y="542189"/>
            <a:ext cx="3210566" cy="1049384"/>
          </a:xfrm>
          <a:prstGeom prst="rect">
            <a:avLst/>
          </a:prstGeom>
          <a:noFill/>
          <a:ln>
            <a:noFill/>
          </a:ln>
        </p:spPr>
      </p:pic>
      <p:sp>
        <p:nvSpPr>
          <p:cNvPr id="20" name="Document title"/>
          <p:cNvSpPr>
            <a:spLocks noGrp="1"/>
          </p:cNvSpPr>
          <p:nvPr>
            <p:ph type="title" hasCustomPrompt="1"/>
          </p:nvPr>
        </p:nvSpPr>
        <p:spPr bwMode="gray">
          <a:xfrm>
            <a:off x="707571" y="4685285"/>
            <a:ext cx="9579429" cy="1187139"/>
          </a:xfrm>
          <a:prstGeom prst="rect">
            <a:avLst/>
          </a:prstGeom>
        </p:spPr>
        <p:txBody>
          <a:bodyPr lIns="0" tIns="0" rIns="0" bIns="0" anchor="b" anchorCtr="0">
            <a:spAutoFit/>
          </a:bodyPr>
          <a:lstStyle>
            <a:lvl1pPr>
              <a:lnSpc>
                <a:spcPct val="90000"/>
              </a:lnSpc>
              <a:defRPr sz="4286" b="0" spc="71" baseline="0">
                <a:solidFill>
                  <a:schemeClr val="tx1"/>
                </a:solidFill>
              </a:defRPr>
            </a:lvl1pPr>
          </a:lstStyle>
          <a:p>
            <a:r>
              <a:rPr lang="en-US"/>
              <a:t>Cover Title – Rockwell 30pt Regular, Title Case</a:t>
            </a:r>
          </a:p>
        </p:txBody>
      </p:sp>
      <p:sp>
        <p:nvSpPr>
          <p:cNvPr id="22" name="Document subtitle"/>
          <p:cNvSpPr>
            <a:spLocks noGrp="1"/>
          </p:cNvSpPr>
          <p:nvPr>
            <p:ph type="body" sz="quarter" idx="16" hasCustomPrompt="1"/>
          </p:nvPr>
        </p:nvSpPr>
        <p:spPr bwMode="gray">
          <a:xfrm>
            <a:off x="707571" y="6214049"/>
            <a:ext cx="9579429" cy="307777"/>
          </a:xfrm>
        </p:spPr>
        <p:txBody>
          <a:bodyPr/>
          <a:lstStyle>
            <a:lvl1pPr marL="0" indent="0">
              <a:spcBef>
                <a:spcPts val="0"/>
              </a:spcBef>
              <a:buNone/>
              <a:defRPr sz="2000" baseline="0">
                <a:solidFill>
                  <a:schemeClr val="tx1"/>
                </a:solidFill>
              </a:defRPr>
            </a:lvl1pPr>
            <a:lvl2pPr marL="163289" indent="0">
              <a:spcBef>
                <a:spcPts val="0"/>
              </a:spcBef>
              <a:buNone/>
              <a:defRPr sz="2000"/>
            </a:lvl2pPr>
            <a:lvl3pPr marL="326578" indent="0">
              <a:spcBef>
                <a:spcPts val="0"/>
              </a:spcBef>
              <a:buNone/>
              <a:defRPr sz="2000"/>
            </a:lvl3pPr>
            <a:lvl4pPr marL="489867" indent="0">
              <a:spcBef>
                <a:spcPts val="0"/>
              </a:spcBef>
              <a:buNone/>
              <a:defRPr sz="2000"/>
            </a:lvl4pPr>
            <a:lvl5pPr marL="653156" indent="0">
              <a:spcBef>
                <a:spcPts val="0"/>
              </a:spcBef>
              <a:buNone/>
              <a:defRPr sz="2000"/>
            </a:lvl5pPr>
          </a:lstStyle>
          <a:p>
            <a:pPr lvl="0"/>
            <a:r>
              <a:rPr lang="en-US"/>
              <a:t>Cover Subtitle – Verdana 14pt Regular, Title Case</a:t>
            </a:r>
          </a:p>
        </p:txBody>
      </p:sp>
    </p:spTree>
    <p:custDataLst>
      <p:tags r:id="rId1"/>
    </p:custDataLst>
    <p:extLst>
      <p:ext uri="{BB962C8B-B14F-4D97-AF65-F5344CB8AC3E}">
        <p14:creationId xmlns:p14="http://schemas.microsoft.com/office/powerpoint/2010/main" val="4459363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pos="234">
          <p15:clr>
            <a:srgbClr val="FBAE40"/>
          </p15:clr>
        </p15:guide>
        <p15:guide id="2" orient="horz" pos="2591">
          <p15:clr>
            <a:srgbClr val="FBAE40"/>
          </p15:clr>
        </p15:guide>
        <p15:guide id="3" orient="horz" pos="273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Page: Bottom Slide">
    <p:spTree>
      <p:nvGrpSpPr>
        <p:cNvPr id="1" name=""/>
        <p:cNvGrpSpPr/>
        <p:nvPr/>
      </p:nvGrpSpPr>
      <p:grpSpPr>
        <a:xfrm>
          <a:off x="0" y="0"/>
          <a:ext cx="0" cy="0"/>
          <a:chOff x="0" y="0"/>
          <a:chExt cx="0" cy="0"/>
        </a:xfrm>
      </p:grpSpPr>
      <p:cxnSp>
        <p:nvCxnSpPr>
          <p:cNvPr id="5" name="Line - decorative">
            <a:extLst>
              <a:ext uri="{C183D7F6-B498-43B3-948B-1728B52AA6E4}">
                <adec:decorative xmlns:adec="http://schemas.microsoft.com/office/drawing/2017/decorative" val="1"/>
              </a:ext>
            </a:extLst>
          </p:cNvPr>
          <p:cNvCxnSpPr/>
          <p:nvPr userDrawn="1"/>
        </p:nvCxnSpPr>
        <p:spPr bwMode="gray">
          <a:xfrm>
            <a:off x="0" y="5853831"/>
            <a:ext cx="12192000" cy="0"/>
          </a:xfrm>
          <a:prstGeom prst="line">
            <a:avLst/>
          </a:prstGeom>
          <a:ln w="28575">
            <a:solidFill>
              <a:schemeClr val="bg2">
                <a:lumMod val="7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Program name"/>
          <p:cNvSpPr>
            <a:spLocks noGrp="1"/>
          </p:cNvSpPr>
          <p:nvPr>
            <p:ph type="title" hasCustomPrompt="1"/>
          </p:nvPr>
        </p:nvSpPr>
        <p:spPr bwMode="gray">
          <a:xfrm>
            <a:off x="8672826" y="5988429"/>
            <a:ext cx="3475631" cy="307777"/>
          </a:xfrm>
          <a:prstGeom prst="rect">
            <a:avLst/>
          </a:prstGeom>
        </p:spPr>
        <p:txBody>
          <a:bodyPr wrap="none" lIns="0" tIns="0" rIns="0" bIns="0" anchor="t" anchorCtr="0">
            <a:spAutoFit/>
          </a:bodyPr>
          <a:lstStyle>
            <a:lvl1pPr algn="r">
              <a:lnSpc>
                <a:spcPct val="100000"/>
              </a:lnSpc>
              <a:defRPr sz="2000" b="0" spc="0" baseline="0">
                <a:solidFill>
                  <a:schemeClr val="tx1"/>
                </a:solidFill>
                <a:latin typeface="+mn-lt"/>
              </a:defRPr>
            </a:lvl1pPr>
          </a:lstStyle>
          <a:p>
            <a:r>
              <a:rPr lang="en-US"/>
              <a:t>Insert Program Name Here</a:t>
            </a:r>
          </a:p>
        </p:txBody>
      </p:sp>
    </p:spTree>
    <p:custDataLst>
      <p:tags r:id="rId1"/>
    </p:custDataLst>
    <p:extLst>
      <p:ext uri="{BB962C8B-B14F-4D97-AF65-F5344CB8AC3E}">
        <p14:creationId xmlns:p14="http://schemas.microsoft.com/office/powerpoint/2010/main" val="3678307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orient="horz" pos="26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94F6A-E087-4F2F-9A16-48B14E458A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E1FD79-42DE-4DA8-BDA5-39E61E875E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4912B1-A3FE-4E96-84B5-310A808593CC}"/>
              </a:ext>
            </a:extLst>
          </p:cNvPr>
          <p:cNvSpPr>
            <a:spLocks noGrp="1"/>
          </p:cNvSpPr>
          <p:nvPr>
            <p:ph type="dt" sz="half" idx="10"/>
          </p:nvPr>
        </p:nvSpPr>
        <p:spPr>
          <a:xfrm>
            <a:off x="1793288" y="6356350"/>
            <a:ext cx="1788111" cy="365125"/>
          </a:xfrm>
          <a:prstGeom prst="rect">
            <a:avLst/>
          </a:prstGeom>
        </p:spPr>
        <p:txBody>
          <a:bodyPr/>
          <a:lstStyle/>
          <a:p>
            <a:fld id="{256FBE0D-0A9C-4189-AD9D-6B7488F1397B}" type="datetimeFigureOut">
              <a:rPr lang="en-US" smtClean="0"/>
              <a:t>2/13/2025</a:t>
            </a:fld>
            <a:endParaRPr lang="en-US"/>
          </a:p>
        </p:txBody>
      </p:sp>
      <p:sp>
        <p:nvSpPr>
          <p:cNvPr id="5" name="Footer Placeholder 4">
            <a:extLst>
              <a:ext uri="{FF2B5EF4-FFF2-40B4-BE49-F238E27FC236}">
                <a16:creationId xmlns:a16="http://schemas.microsoft.com/office/drawing/2014/main" id="{6304B904-1E86-48C5-935F-C247DFBB9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C7A5E0-A74B-40A4-85A4-6374CF9F2AA9}"/>
              </a:ext>
            </a:extLst>
          </p:cNvPr>
          <p:cNvSpPr>
            <a:spLocks noGrp="1"/>
          </p:cNvSpPr>
          <p:nvPr>
            <p:ph type="sldNum" sz="quarter" idx="12"/>
          </p:nvPr>
        </p:nvSpPr>
        <p:spPr>
          <a:xfrm>
            <a:off x="8610600" y="6356350"/>
            <a:ext cx="2743200" cy="365125"/>
          </a:xfrm>
          <a:prstGeom prst="rect">
            <a:avLst/>
          </a:prstGeom>
        </p:spPr>
        <p:txBody>
          <a:bodyPr/>
          <a:lstStyle/>
          <a:p>
            <a:fld id="{CEDB41F0-43FB-48D4-BC3E-6CEB0DE1E8CC}" type="slidenum">
              <a:rPr lang="en-US" smtClean="0"/>
              <a:t>‹#›</a:t>
            </a:fld>
            <a:endParaRPr lang="en-US"/>
          </a:p>
        </p:txBody>
      </p:sp>
    </p:spTree>
    <p:extLst>
      <p:ext uri="{BB962C8B-B14F-4D97-AF65-F5344CB8AC3E}">
        <p14:creationId xmlns:p14="http://schemas.microsoft.com/office/powerpoint/2010/main" val="2053084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side Cover: Top Slide">
    <p:spTree>
      <p:nvGrpSpPr>
        <p:cNvPr id="1" name=""/>
        <p:cNvGrpSpPr/>
        <p:nvPr/>
      </p:nvGrpSpPr>
      <p:grpSpPr>
        <a:xfrm>
          <a:off x="0" y="0"/>
          <a:ext cx="0" cy="0"/>
          <a:chOff x="0" y="0"/>
          <a:chExt cx="0" cy="0"/>
        </a:xfrm>
      </p:grpSpPr>
      <p:sp>
        <p:nvSpPr>
          <p:cNvPr id="2" name="Slide title"/>
          <p:cNvSpPr>
            <a:spLocks noGrp="1"/>
          </p:cNvSpPr>
          <p:nvPr>
            <p:ph type="title" hasCustomPrompt="1"/>
          </p:nvPr>
        </p:nvSpPr>
        <p:spPr bwMode="gray">
          <a:xfrm>
            <a:off x="536401" y="442606"/>
            <a:ext cx="7830482" cy="366400"/>
          </a:xfrm>
          <a:prstGeom prst="rect">
            <a:avLst/>
          </a:prstGeom>
        </p:spPr>
        <p:txBody>
          <a:bodyPr wrap="square" lIns="0" tIns="0" rIns="0" bIns="0" anchor="t" anchorCtr="0">
            <a:spAutoFit/>
          </a:bodyPr>
          <a:lstStyle>
            <a:lvl1pPr>
              <a:lnSpc>
                <a:spcPct val="90000"/>
              </a:lnSpc>
              <a:defRPr b="0">
                <a:solidFill>
                  <a:schemeClr val="tx1"/>
                </a:solidFill>
              </a:defRPr>
            </a:lvl1pPr>
          </a:lstStyle>
          <a:p>
            <a:r>
              <a:rPr lang="en-US"/>
              <a:t>Insert Program Name Here</a:t>
            </a:r>
          </a:p>
        </p:txBody>
      </p:sp>
      <p:sp>
        <p:nvSpPr>
          <p:cNvPr id="6" name="Project director"/>
          <p:cNvSpPr>
            <a:spLocks noGrp="1"/>
          </p:cNvSpPr>
          <p:nvPr>
            <p:ph type="body" sz="quarter" idx="37" hasCustomPrompt="1"/>
          </p:nvPr>
        </p:nvSpPr>
        <p:spPr bwMode="gray">
          <a:xfrm>
            <a:off x="1311179" y="1382907"/>
            <a:ext cx="6096000" cy="241824"/>
          </a:xfrm>
        </p:spPr>
        <p:txBody>
          <a:bodyPr/>
          <a:lstStyle>
            <a:lvl1pPr marL="0" indent="0">
              <a:spcBef>
                <a:spcPts val="0"/>
              </a:spcBef>
              <a:buNone/>
              <a:defRPr sz="1571">
                <a:solidFill>
                  <a:schemeClr val="tx1"/>
                </a:solidFill>
              </a:defRPr>
            </a:lvl1pPr>
            <a:lvl2pPr marL="163289" indent="0">
              <a:spcBef>
                <a:spcPts val="0"/>
              </a:spcBef>
              <a:buNone/>
              <a:defRPr sz="1571"/>
            </a:lvl2pPr>
            <a:lvl3pPr marL="326578" indent="0">
              <a:spcBef>
                <a:spcPts val="0"/>
              </a:spcBef>
              <a:buNone/>
              <a:defRPr sz="1571"/>
            </a:lvl3pPr>
            <a:lvl4pPr marL="489867" indent="0">
              <a:spcBef>
                <a:spcPts val="0"/>
              </a:spcBef>
              <a:buNone/>
              <a:defRPr sz="1571"/>
            </a:lvl4pPr>
            <a:lvl5pPr marL="653156" indent="0">
              <a:spcBef>
                <a:spcPts val="0"/>
              </a:spcBef>
              <a:buNone/>
              <a:defRPr sz="1571"/>
            </a:lvl5pPr>
          </a:lstStyle>
          <a:p>
            <a:pPr lvl="0"/>
            <a:r>
              <a:rPr lang="en-US"/>
              <a:t>Project Director (insert text)</a:t>
            </a:r>
          </a:p>
        </p:txBody>
      </p:sp>
      <p:sp>
        <p:nvSpPr>
          <p:cNvPr id="8" name="Project director names"/>
          <p:cNvSpPr>
            <a:spLocks noGrp="1"/>
          </p:cNvSpPr>
          <p:nvPr>
            <p:ph type="body" sz="quarter" idx="38" hasCustomPrompt="1"/>
          </p:nvPr>
        </p:nvSpPr>
        <p:spPr bwMode="gray">
          <a:xfrm>
            <a:off x="1311179" y="1679752"/>
            <a:ext cx="6096000" cy="197856"/>
          </a:xfrm>
        </p:spPr>
        <p:txBody>
          <a:bodyPr/>
          <a:lstStyle>
            <a:lvl1pPr marL="0" indent="0">
              <a:spcBef>
                <a:spcPts val="286"/>
              </a:spcBef>
              <a:buNone/>
              <a:defRPr>
                <a:solidFill>
                  <a:schemeClr val="tx1"/>
                </a:solidFill>
              </a:defRPr>
            </a:lvl1pPr>
          </a:lstStyle>
          <a:p>
            <a:pPr lvl="0"/>
            <a:r>
              <a:rPr lang="en-US"/>
              <a:t>Insert Name(s) Here</a:t>
            </a:r>
          </a:p>
        </p:txBody>
      </p:sp>
      <p:sp>
        <p:nvSpPr>
          <p:cNvPr id="10" name="Contributing Consultants"/>
          <p:cNvSpPr>
            <a:spLocks noGrp="1"/>
          </p:cNvSpPr>
          <p:nvPr>
            <p:ph type="body" sz="quarter" idx="39" hasCustomPrompt="1"/>
          </p:nvPr>
        </p:nvSpPr>
        <p:spPr bwMode="gray">
          <a:xfrm>
            <a:off x="1311179" y="2299832"/>
            <a:ext cx="6096000" cy="241824"/>
          </a:xfrm>
        </p:spPr>
        <p:txBody>
          <a:bodyPr/>
          <a:lstStyle>
            <a:lvl1pPr marL="0" indent="0">
              <a:spcBef>
                <a:spcPts val="0"/>
              </a:spcBef>
              <a:buNone/>
              <a:defRPr sz="1571">
                <a:solidFill>
                  <a:schemeClr val="tx1"/>
                </a:solidFill>
              </a:defRPr>
            </a:lvl1pPr>
            <a:lvl2pPr marL="163289" indent="0">
              <a:spcBef>
                <a:spcPts val="0"/>
              </a:spcBef>
              <a:buNone/>
              <a:defRPr sz="1571"/>
            </a:lvl2pPr>
            <a:lvl3pPr marL="326578" indent="0">
              <a:spcBef>
                <a:spcPts val="0"/>
              </a:spcBef>
              <a:buNone/>
              <a:defRPr sz="1571"/>
            </a:lvl3pPr>
            <a:lvl4pPr marL="489867" indent="0">
              <a:spcBef>
                <a:spcPts val="0"/>
              </a:spcBef>
              <a:buNone/>
              <a:defRPr sz="1571"/>
            </a:lvl4pPr>
            <a:lvl5pPr marL="653156" indent="0">
              <a:spcBef>
                <a:spcPts val="0"/>
              </a:spcBef>
              <a:buNone/>
              <a:defRPr sz="1571"/>
            </a:lvl5pPr>
          </a:lstStyle>
          <a:p>
            <a:pPr lvl="0"/>
            <a:r>
              <a:rPr lang="en-US"/>
              <a:t>Contributing Consultants (insert text)</a:t>
            </a:r>
          </a:p>
        </p:txBody>
      </p:sp>
      <p:sp>
        <p:nvSpPr>
          <p:cNvPr id="12" name="Contributing Consultants names"/>
          <p:cNvSpPr>
            <a:spLocks noGrp="1"/>
          </p:cNvSpPr>
          <p:nvPr>
            <p:ph type="body" sz="quarter" idx="40" hasCustomPrompt="1"/>
          </p:nvPr>
        </p:nvSpPr>
        <p:spPr bwMode="gray">
          <a:xfrm>
            <a:off x="1311179" y="2598595"/>
            <a:ext cx="6096000" cy="197856"/>
          </a:xfrm>
        </p:spPr>
        <p:txBody>
          <a:bodyPr/>
          <a:lstStyle>
            <a:lvl1pPr marL="0" indent="0">
              <a:spcBef>
                <a:spcPts val="286"/>
              </a:spcBef>
              <a:buNone/>
              <a:defRPr>
                <a:solidFill>
                  <a:schemeClr val="tx1"/>
                </a:solidFill>
              </a:defRPr>
            </a:lvl1pPr>
          </a:lstStyle>
          <a:p>
            <a:pPr lvl="0"/>
            <a:r>
              <a:rPr lang="en-US"/>
              <a:t>Insert Name(s) Here</a:t>
            </a:r>
          </a:p>
        </p:txBody>
      </p:sp>
      <p:sp>
        <p:nvSpPr>
          <p:cNvPr id="14" name="Executive Director"/>
          <p:cNvSpPr>
            <a:spLocks noGrp="1"/>
          </p:cNvSpPr>
          <p:nvPr>
            <p:ph type="body" sz="quarter" idx="41" hasCustomPrompt="1"/>
          </p:nvPr>
        </p:nvSpPr>
        <p:spPr bwMode="gray">
          <a:xfrm>
            <a:off x="1311179" y="3214967"/>
            <a:ext cx="6096000" cy="241824"/>
          </a:xfrm>
        </p:spPr>
        <p:txBody>
          <a:bodyPr/>
          <a:lstStyle>
            <a:lvl1pPr marL="0" indent="0">
              <a:spcBef>
                <a:spcPts val="0"/>
              </a:spcBef>
              <a:buNone/>
              <a:defRPr sz="1571">
                <a:solidFill>
                  <a:schemeClr val="tx1"/>
                </a:solidFill>
              </a:defRPr>
            </a:lvl1pPr>
            <a:lvl2pPr marL="163289" indent="0">
              <a:spcBef>
                <a:spcPts val="0"/>
              </a:spcBef>
              <a:buNone/>
              <a:defRPr sz="1571"/>
            </a:lvl2pPr>
            <a:lvl3pPr marL="326578" indent="0">
              <a:spcBef>
                <a:spcPts val="0"/>
              </a:spcBef>
              <a:buNone/>
              <a:defRPr sz="1571"/>
            </a:lvl3pPr>
            <a:lvl4pPr marL="489867" indent="0">
              <a:spcBef>
                <a:spcPts val="0"/>
              </a:spcBef>
              <a:buNone/>
              <a:defRPr sz="1571"/>
            </a:lvl4pPr>
            <a:lvl5pPr marL="653156" indent="0">
              <a:spcBef>
                <a:spcPts val="0"/>
              </a:spcBef>
              <a:buNone/>
              <a:defRPr sz="1571"/>
            </a:lvl5pPr>
          </a:lstStyle>
          <a:p>
            <a:pPr lvl="0"/>
            <a:r>
              <a:rPr lang="en-US"/>
              <a:t>Executive Director (insert text)</a:t>
            </a:r>
          </a:p>
        </p:txBody>
      </p:sp>
      <p:sp>
        <p:nvSpPr>
          <p:cNvPr id="17" name="Executive Director names"/>
          <p:cNvSpPr>
            <a:spLocks noGrp="1"/>
          </p:cNvSpPr>
          <p:nvPr>
            <p:ph type="body" sz="quarter" idx="42" hasCustomPrompt="1"/>
          </p:nvPr>
        </p:nvSpPr>
        <p:spPr bwMode="gray">
          <a:xfrm>
            <a:off x="1311179" y="3513979"/>
            <a:ext cx="6096000" cy="197856"/>
          </a:xfrm>
        </p:spPr>
        <p:txBody>
          <a:bodyPr/>
          <a:lstStyle>
            <a:lvl1pPr marL="0" indent="0">
              <a:spcBef>
                <a:spcPts val="286"/>
              </a:spcBef>
              <a:buNone/>
              <a:defRPr>
                <a:solidFill>
                  <a:schemeClr val="tx1"/>
                </a:solidFill>
              </a:defRPr>
            </a:lvl1pPr>
            <a:lvl2pPr marL="163289" indent="0">
              <a:spcBef>
                <a:spcPts val="286"/>
              </a:spcBef>
              <a:buNone/>
              <a:defRPr>
                <a:solidFill>
                  <a:schemeClr val="accent3"/>
                </a:solidFill>
              </a:defRPr>
            </a:lvl2pPr>
            <a:lvl3pPr marL="326578" indent="0">
              <a:spcBef>
                <a:spcPts val="286"/>
              </a:spcBef>
              <a:buNone/>
              <a:defRPr>
                <a:solidFill>
                  <a:schemeClr val="accent3"/>
                </a:solidFill>
              </a:defRPr>
            </a:lvl3pPr>
            <a:lvl4pPr marL="489867" indent="0">
              <a:spcBef>
                <a:spcPts val="286"/>
              </a:spcBef>
              <a:buNone/>
              <a:defRPr>
                <a:solidFill>
                  <a:schemeClr val="accent3"/>
                </a:solidFill>
              </a:defRPr>
            </a:lvl4pPr>
            <a:lvl5pPr marL="653156" indent="0">
              <a:spcBef>
                <a:spcPts val="286"/>
              </a:spcBef>
              <a:buNone/>
              <a:defRPr>
                <a:solidFill>
                  <a:schemeClr val="accent3"/>
                </a:solidFill>
              </a:defRPr>
            </a:lvl5pPr>
          </a:lstStyle>
          <a:p>
            <a:pPr lvl="0"/>
            <a:r>
              <a:rPr lang="en-US"/>
              <a:t>Insert Name(s) Here</a:t>
            </a:r>
          </a:p>
        </p:txBody>
      </p:sp>
      <p:cxnSp>
        <p:nvCxnSpPr>
          <p:cNvPr id="16" name="Line - decorative">
            <a:extLst>
              <a:ext uri="{C183D7F6-B498-43B3-948B-1728B52AA6E4}">
                <adec:decorative xmlns:adec="http://schemas.microsoft.com/office/drawing/2017/decorative" val="1"/>
              </a:ext>
            </a:extLst>
          </p:cNvPr>
          <p:cNvCxnSpPr/>
          <p:nvPr userDrawn="1"/>
        </p:nvCxnSpPr>
        <p:spPr bwMode="gray">
          <a:xfrm>
            <a:off x="9093223" y="442606"/>
            <a:ext cx="0" cy="6139543"/>
          </a:xfrm>
          <a:prstGeom prst="line">
            <a:avLst/>
          </a:prstGeom>
          <a:ln w="12700">
            <a:solidFill>
              <a:schemeClr val="bg2">
                <a:lumMod val="7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8" name="Legal caveat part 1 - decorative">
            <a:extLst>
              <a:ext uri="{C183D7F6-B498-43B3-948B-1728B52AA6E4}">
                <adec:decorative xmlns:adec="http://schemas.microsoft.com/office/drawing/2017/decorative" val="1"/>
              </a:ext>
            </a:extLst>
          </p:cNvPr>
          <p:cNvSpPr txBox="1"/>
          <p:nvPr userDrawn="1"/>
        </p:nvSpPr>
        <p:spPr bwMode="gray">
          <a:xfrm>
            <a:off x="9257549" y="429761"/>
            <a:ext cx="2675549" cy="6191447"/>
          </a:xfrm>
          <a:prstGeom prst="rect">
            <a:avLst/>
          </a:prstGeom>
          <a:noFill/>
        </p:spPr>
        <p:txBody>
          <a:bodyPr wrap="square" lIns="0" tIns="0" rIns="0" bIns="0" rtlCol="0">
            <a:noAutofit/>
          </a:bodyPr>
          <a:lstStyle/>
          <a:p>
            <a:pPr>
              <a:spcBef>
                <a:spcPts val="857"/>
              </a:spcBef>
            </a:pPr>
            <a:r>
              <a:rPr lang="en-US" sz="714" b="1" kern="1200">
                <a:solidFill>
                  <a:schemeClr val="tx1"/>
                </a:solidFill>
                <a:effectLst/>
                <a:latin typeface="+mn-lt"/>
                <a:ea typeface="+mn-ea"/>
                <a:cs typeface="+mn-cs"/>
              </a:rPr>
              <a:t>Legal Caveat</a:t>
            </a:r>
            <a:endParaRPr lang="en-US" sz="714" kern="1200">
              <a:solidFill>
                <a:schemeClr val="tx1"/>
              </a:solidFill>
              <a:effectLst/>
              <a:latin typeface="+mn-lt"/>
              <a:ea typeface="+mn-ea"/>
              <a:cs typeface="+mn-cs"/>
            </a:endParaRPr>
          </a:p>
          <a:p>
            <a:pPr>
              <a:spcBef>
                <a:spcPts val="857"/>
              </a:spcBef>
            </a:pPr>
            <a:r>
              <a:rPr lang="en-US" sz="714" kern="1200">
                <a:solidFill>
                  <a:schemeClr val="tx1"/>
                </a:solidFill>
                <a:effectLst/>
                <a:latin typeface="+mn-lt"/>
                <a:ea typeface="+mn-ea"/>
                <a:cs typeface="+mn-cs"/>
              </a:rPr>
              <a:t>EAB Global, Inc. (“EAB”) has made efforts to verify the accuracy of the information it provides to partners. This report relies on data obtained from many sources, however, and EAB cannot guarantee the accuracy of the information provided or any analysis based thereon. In addition, neither EAB nor any of its affiliates (each, an “EAB Organization”) is in the business of giving legal, accounting, or other professional advice, and its reports should not be construed as professional advice. In particular, partners should not rely on any legal commentary in this report as a basis for action, or assume that any tactics described herein would be permitted by applicable law or appropriate for a given partner’s situation. Partners are advised to consult with appropriate professionals concerning legal, tax, or accounting issues, before implementing any of these tactics. No EAB Organization or any of its respective officers, directors, employees, or agents shall be liable for any claims, liabilities, or expenses relating to (a) any errors or omissions in this report, whether caused by any EAB Organization, or any of their respective employees or agents, or sources or other third parties, (b) any recommendation by any EAB Organization, or (c) failure of partner and its employees and agents to abide by the terms set forth herein.</a:t>
            </a:r>
          </a:p>
          <a:p>
            <a:pPr>
              <a:spcBef>
                <a:spcPts val="857"/>
              </a:spcBef>
            </a:pPr>
            <a:r>
              <a:rPr lang="en-US" sz="714" kern="1200">
                <a:solidFill>
                  <a:schemeClr val="tx1"/>
                </a:solidFill>
                <a:effectLst/>
                <a:latin typeface="+mn-lt"/>
                <a:ea typeface="+mn-ea"/>
                <a:cs typeface="+mn-cs"/>
              </a:rPr>
              <a:t>EAB is a registered trademark of EAB Global, Inc. in the United States and other countries. Partners are not permitted to use these trademarks, or any other trademark, product name, service name, trade name, and logo of any EAB Organization without prior written consent of EAB. Other trademarks, product names, service names, trade names, and logos used within these pages are the property of their respective holders. Use of other company trademarks, product names, service names, trade names, and logos or images of the same does not necessarily constitute (a) an endorsement by such company of an EAB Organization and its products and services, or (b) an endorsement of the company or its products or services by an EAB Organization. No EAB Organization is affiliated with any such company.</a:t>
            </a:r>
            <a:endParaRPr lang="en-US" sz="714" b="1" kern="1200">
              <a:solidFill>
                <a:schemeClr val="tx1"/>
              </a:solidFill>
              <a:effectLst/>
              <a:latin typeface="+mn-lt"/>
              <a:ea typeface="+mn-ea"/>
              <a:cs typeface="+mn-cs"/>
            </a:endParaRPr>
          </a:p>
        </p:txBody>
      </p:sp>
    </p:spTree>
    <p:custDataLst>
      <p:tags r:id="rId1"/>
    </p:custDataLst>
    <p:extLst>
      <p:ext uri="{BB962C8B-B14F-4D97-AF65-F5344CB8AC3E}">
        <p14:creationId xmlns:p14="http://schemas.microsoft.com/office/powerpoint/2010/main" val="16983399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pos="432">
          <p15:clr>
            <a:srgbClr val="FBAE40"/>
          </p15:clr>
        </p15:guide>
        <p15:guide id="2" orient="horz" pos="195">
          <p15:clr>
            <a:srgbClr val="FBAE40"/>
          </p15:clr>
        </p15:guide>
        <p15:guide id="3" pos="276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side Cover: Bottom Slide">
    <p:spTree>
      <p:nvGrpSpPr>
        <p:cNvPr id="1" name=""/>
        <p:cNvGrpSpPr/>
        <p:nvPr/>
      </p:nvGrpSpPr>
      <p:grpSpPr>
        <a:xfrm>
          <a:off x="0" y="0"/>
          <a:ext cx="0" cy="0"/>
          <a:chOff x="0" y="0"/>
          <a:chExt cx="0" cy="0"/>
        </a:xfrm>
      </p:grpSpPr>
      <p:sp>
        <p:nvSpPr>
          <p:cNvPr id="8" name="Legal caveat part 2 - decorative">
            <a:extLst>
              <a:ext uri="{C183D7F6-B498-43B3-948B-1728B52AA6E4}">
                <adec:decorative xmlns:adec="http://schemas.microsoft.com/office/drawing/2017/decorative" val="1"/>
              </a:ext>
            </a:extLst>
          </p:cNvPr>
          <p:cNvSpPr txBox="1"/>
          <p:nvPr userDrawn="1"/>
        </p:nvSpPr>
        <p:spPr bwMode="gray">
          <a:xfrm>
            <a:off x="9257548" y="34368"/>
            <a:ext cx="2807368" cy="5154488"/>
          </a:xfrm>
          <a:prstGeom prst="rect">
            <a:avLst/>
          </a:prstGeom>
          <a:noFill/>
        </p:spPr>
        <p:txBody>
          <a:bodyPr wrap="square" lIns="0" tIns="0" rIns="0" bIns="0" rtlCol="0">
            <a:spAutoFit/>
          </a:bodyPr>
          <a:lstStyle/>
          <a:p>
            <a:pPr>
              <a:spcBef>
                <a:spcPts val="571"/>
              </a:spcBef>
            </a:pPr>
            <a:r>
              <a:rPr lang="en-US" sz="714" b="1" kern="1200">
                <a:solidFill>
                  <a:schemeClr val="tx1"/>
                </a:solidFill>
                <a:effectLst/>
                <a:latin typeface="+mn-lt"/>
                <a:ea typeface="+mn-ea"/>
                <a:cs typeface="+mn-cs"/>
              </a:rPr>
              <a:t>IMPORTANT: Please read the following.</a:t>
            </a:r>
            <a:endParaRPr lang="en-US" sz="714" kern="1200">
              <a:solidFill>
                <a:schemeClr val="tx1"/>
              </a:solidFill>
              <a:effectLst/>
              <a:latin typeface="+mn-lt"/>
              <a:ea typeface="+mn-ea"/>
              <a:cs typeface="+mn-cs"/>
            </a:endParaRPr>
          </a:p>
          <a:p>
            <a:pPr>
              <a:spcBef>
                <a:spcPts val="571"/>
              </a:spcBef>
            </a:pPr>
            <a:r>
              <a:rPr lang="en-US" sz="714" kern="1200">
                <a:solidFill>
                  <a:schemeClr val="tx1"/>
                </a:solidFill>
                <a:effectLst/>
                <a:latin typeface="+mn-lt"/>
                <a:ea typeface="+mn-ea"/>
                <a:cs typeface="+mn-cs"/>
              </a:rPr>
              <a:t>EAB has prepared this report for the exclusive use of its partners. Each partner acknowledges and agrees that this report and the information contained herein (collectively, the “Report”) are confidential and proprietary to EAB. By accepting delivery of this Report, each partner agrees to abide by the terms as stated herein, including the following:</a:t>
            </a:r>
          </a:p>
          <a:p>
            <a:pPr marL="163289" lvl="0" indent="-163289">
              <a:spcBef>
                <a:spcPts val="571"/>
              </a:spcBef>
              <a:buFont typeface="+mj-lt"/>
              <a:buAutoNum type="arabicPeriod"/>
            </a:pPr>
            <a:r>
              <a:rPr lang="en-US" sz="714" kern="1200">
                <a:solidFill>
                  <a:schemeClr val="tx1"/>
                </a:solidFill>
                <a:effectLst/>
                <a:latin typeface="+mn-lt"/>
                <a:ea typeface="+mn-ea"/>
                <a:cs typeface="+mn-cs"/>
              </a:rPr>
              <a:t>All right, title, and interest in and to this Report is owned by an EAB Organization. Except as stated herein, no right, license, permission, or interest of any kind in this Report is intended to be given, transferred to, or acquired by a partner. Each partner is authorized to use this Report only to the extent expressly authorized herein.</a:t>
            </a:r>
          </a:p>
          <a:p>
            <a:pPr marL="163289" lvl="0" indent="-163289">
              <a:spcBef>
                <a:spcPts val="571"/>
              </a:spcBef>
              <a:buFont typeface="+mj-lt"/>
              <a:buAutoNum type="arabicPeriod"/>
            </a:pPr>
            <a:r>
              <a:rPr lang="en-US" sz="714" kern="1200">
                <a:solidFill>
                  <a:schemeClr val="tx1"/>
                </a:solidFill>
                <a:effectLst/>
                <a:latin typeface="+mn-lt"/>
                <a:ea typeface="+mn-ea"/>
                <a:cs typeface="+mn-cs"/>
              </a:rPr>
              <a:t>Each partner shall not sell, license, republish, distribute, or post online or otherwise this Report, in part or in whole. Each partner shall not disseminate or permit the use of, and shall take reasonable precautions to prevent such dissemination or use of, this Report by (a) any of its employees and agents (except as stated below), or (b) any third party.</a:t>
            </a:r>
          </a:p>
          <a:p>
            <a:pPr marL="163289" lvl="0" indent="-163289">
              <a:spcBef>
                <a:spcPts val="571"/>
              </a:spcBef>
              <a:buFont typeface="+mj-lt"/>
              <a:buAutoNum type="arabicPeriod"/>
            </a:pPr>
            <a:r>
              <a:rPr lang="en-US" sz="714" kern="1200">
                <a:solidFill>
                  <a:schemeClr val="tx1"/>
                </a:solidFill>
                <a:effectLst/>
                <a:latin typeface="+mn-lt"/>
                <a:ea typeface="+mn-ea"/>
                <a:cs typeface="+mn-cs"/>
              </a:rPr>
              <a:t>Each partner may make this Report available solely to those of its employees and agents who (a) are registered for the workshop or program of which this Report is a part, (b) require access to this Report in order to learn from the information described herein, and (c) agree not to disclose this Report to other employees or agents or any third party. Each partner shall use, and shall ensure that its employees and agents use, this Report for its internal use only. Each partner may make a limited number of copies, solely as adequate for use by its employees and agents in accordance with the terms herein.</a:t>
            </a:r>
          </a:p>
          <a:p>
            <a:pPr marL="163289" lvl="0" indent="-163289">
              <a:spcBef>
                <a:spcPts val="571"/>
              </a:spcBef>
              <a:buFont typeface="+mj-lt"/>
              <a:buAutoNum type="arabicPeriod"/>
            </a:pPr>
            <a:r>
              <a:rPr lang="en-US" sz="714" kern="1200">
                <a:solidFill>
                  <a:schemeClr val="tx1"/>
                </a:solidFill>
                <a:effectLst/>
                <a:latin typeface="+mn-lt"/>
                <a:ea typeface="+mn-ea"/>
                <a:cs typeface="+mn-cs"/>
              </a:rPr>
              <a:t>Each partner shall not remove from this Report any confidential markings, copyright notices, and/or other similar indicia herein.</a:t>
            </a:r>
          </a:p>
          <a:p>
            <a:pPr marL="163289" lvl="0" indent="-163289">
              <a:spcBef>
                <a:spcPts val="571"/>
              </a:spcBef>
              <a:buFont typeface="+mj-lt"/>
              <a:buAutoNum type="arabicPeriod"/>
            </a:pPr>
            <a:r>
              <a:rPr lang="en-US" sz="714" kern="1200">
                <a:solidFill>
                  <a:schemeClr val="tx1"/>
                </a:solidFill>
                <a:effectLst/>
                <a:latin typeface="+mn-lt"/>
                <a:ea typeface="+mn-ea"/>
                <a:cs typeface="+mn-cs"/>
              </a:rPr>
              <a:t>Each partner is responsible for any breach of its obligations as stated herein by any of its employees or agents.</a:t>
            </a:r>
          </a:p>
          <a:p>
            <a:pPr marL="163289" indent="-163289">
              <a:spcBef>
                <a:spcPts val="571"/>
              </a:spcBef>
              <a:buFont typeface="+mj-lt"/>
              <a:buAutoNum type="arabicPeriod"/>
            </a:pPr>
            <a:r>
              <a:rPr lang="en-US" sz="714" kern="1200">
                <a:solidFill>
                  <a:schemeClr val="tx1"/>
                </a:solidFill>
                <a:effectLst/>
                <a:latin typeface="+mn-lt"/>
                <a:ea typeface="+mn-ea"/>
                <a:cs typeface="+mn-cs"/>
              </a:rPr>
              <a:t>If a partner is unwilling to abide by any of the foregoing obligations, then such partner shall promptly return this Report and all copies thereof to EAB. </a:t>
            </a:r>
            <a:endParaRPr lang="en-US" sz="714"/>
          </a:p>
        </p:txBody>
      </p:sp>
      <p:cxnSp>
        <p:nvCxnSpPr>
          <p:cNvPr id="10" name="Line - decorative">
            <a:extLst>
              <a:ext uri="{C183D7F6-B498-43B3-948B-1728B52AA6E4}">
                <adec:decorative xmlns:adec="http://schemas.microsoft.com/office/drawing/2017/decorative" val="1"/>
              </a:ext>
            </a:extLst>
          </p:cNvPr>
          <p:cNvCxnSpPr/>
          <p:nvPr userDrawn="1"/>
        </p:nvCxnSpPr>
        <p:spPr bwMode="gray">
          <a:xfrm>
            <a:off x="9093223" y="40503"/>
            <a:ext cx="0" cy="6374674"/>
          </a:xfrm>
          <a:prstGeom prst="line">
            <a:avLst/>
          </a:prstGeom>
          <a:ln w="12700">
            <a:solidFill>
              <a:schemeClr val="bg2">
                <a:lumMod val="7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5799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perless Meeting Credit/Caveat">
    <p:spTree>
      <p:nvGrpSpPr>
        <p:cNvPr id="1" name=""/>
        <p:cNvGrpSpPr/>
        <p:nvPr/>
      </p:nvGrpSpPr>
      <p:grpSpPr>
        <a:xfrm>
          <a:off x="0" y="0"/>
          <a:ext cx="0" cy="0"/>
          <a:chOff x="0" y="0"/>
          <a:chExt cx="0" cy="0"/>
        </a:xfrm>
      </p:grpSpPr>
      <p:sp>
        <p:nvSpPr>
          <p:cNvPr id="34" name="Slide title"/>
          <p:cNvSpPr>
            <a:spLocks noGrp="1"/>
          </p:cNvSpPr>
          <p:nvPr>
            <p:ph type="title" hasCustomPrompt="1"/>
          </p:nvPr>
        </p:nvSpPr>
        <p:spPr bwMode="gray">
          <a:xfrm>
            <a:off x="536400" y="442606"/>
            <a:ext cx="6338023" cy="366400"/>
          </a:xfrm>
          <a:prstGeom prst="rect">
            <a:avLst/>
          </a:prstGeom>
        </p:spPr>
        <p:txBody>
          <a:bodyPr wrap="square" lIns="0" tIns="0" rIns="0" bIns="0" anchor="t" anchorCtr="0">
            <a:spAutoFit/>
          </a:bodyPr>
          <a:lstStyle>
            <a:lvl1pPr>
              <a:lnSpc>
                <a:spcPct val="90000"/>
              </a:lnSpc>
              <a:defRPr b="0">
                <a:solidFill>
                  <a:schemeClr val="tx1"/>
                </a:solidFill>
              </a:defRPr>
            </a:lvl1pPr>
          </a:lstStyle>
          <a:p>
            <a:r>
              <a:rPr lang="en-US"/>
              <a:t>Insert Program Name Here</a:t>
            </a:r>
          </a:p>
        </p:txBody>
      </p:sp>
      <p:sp>
        <p:nvSpPr>
          <p:cNvPr id="35" name="Project director"/>
          <p:cNvSpPr>
            <a:spLocks noGrp="1"/>
          </p:cNvSpPr>
          <p:nvPr>
            <p:ph type="body" sz="quarter" idx="37" hasCustomPrompt="1"/>
          </p:nvPr>
        </p:nvSpPr>
        <p:spPr bwMode="gray">
          <a:xfrm>
            <a:off x="1126766" y="1382907"/>
            <a:ext cx="5747657" cy="241824"/>
          </a:xfrm>
        </p:spPr>
        <p:txBody>
          <a:bodyPr/>
          <a:lstStyle>
            <a:lvl1pPr marL="0" indent="0">
              <a:spcBef>
                <a:spcPts val="0"/>
              </a:spcBef>
              <a:buNone/>
              <a:defRPr sz="1571">
                <a:solidFill>
                  <a:schemeClr val="tx1"/>
                </a:solidFill>
              </a:defRPr>
            </a:lvl1pPr>
            <a:lvl2pPr marL="163289" indent="0">
              <a:spcBef>
                <a:spcPts val="0"/>
              </a:spcBef>
              <a:buNone/>
              <a:defRPr sz="1571"/>
            </a:lvl2pPr>
            <a:lvl3pPr marL="326578" indent="0">
              <a:spcBef>
                <a:spcPts val="0"/>
              </a:spcBef>
              <a:buNone/>
              <a:defRPr sz="1571"/>
            </a:lvl3pPr>
            <a:lvl4pPr marL="489867" indent="0">
              <a:spcBef>
                <a:spcPts val="0"/>
              </a:spcBef>
              <a:buNone/>
              <a:defRPr sz="1571"/>
            </a:lvl4pPr>
            <a:lvl5pPr marL="653156" indent="0">
              <a:spcBef>
                <a:spcPts val="0"/>
              </a:spcBef>
              <a:buNone/>
              <a:defRPr sz="1571"/>
            </a:lvl5pPr>
          </a:lstStyle>
          <a:p>
            <a:pPr lvl="0"/>
            <a:r>
              <a:rPr lang="en-US"/>
              <a:t>Project Director (insert text)</a:t>
            </a:r>
          </a:p>
        </p:txBody>
      </p:sp>
      <p:sp>
        <p:nvSpPr>
          <p:cNvPr id="36" name="Project director names"/>
          <p:cNvSpPr>
            <a:spLocks noGrp="1"/>
          </p:cNvSpPr>
          <p:nvPr>
            <p:ph type="body" sz="quarter" idx="38" hasCustomPrompt="1"/>
          </p:nvPr>
        </p:nvSpPr>
        <p:spPr bwMode="gray">
          <a:xfrm>
            <a:off x="1126766" y="1679752"/>
            <a:ext cx="5751470" cy="197856"/>
          </a:xfrm>
        </p:spPr>
        <p:txBody>
          <a:bodyPr/>
          <a:lstStyle>
            <a:lvl1pPr marL="0" indent="0">
              <a:spcBef>
                <a:spcPts val="286"/>
              </a:spcBef>
              <a:buNone/>
              <a:defRPr>
                <a:solidFill>
                  <a:schemeClr val="tx1"/>
                </a:solidFill>
              </a:defRPr>
            </a:lvl1pPr>
          </a:lstStyle>
          <a:p>
            <a:pPr lvl="0"/>
            <a:r>
              <a:rPr lang="en-US"/>
              <a:t>Insert Name(s) Here</a:t>
            </a:r>
          </a:p>
        </p:txBody>
      </p:sp>
      <p:sp>
        <p:nvSpPr>
          <p:cNvPr id="37" name="Contributing consultants"/>
          <p:cNvSpPr>
            <a:spLocks noGrp="1"/>
          </p:cNvSpPr>
          <p:nvPr>
            <p:ph type="body" sz="quarter" idx="39" hasCustomPrompt="1"/>
          </p:nvPr>
        </p:nvSpPr>
        <p:spPr bwMode="gray">
          <a:xfrm>
            <a:off x="1126766" y="2299832"/>
            <a:ext cx="5747657" cy="241824"/>
          </a:xfrm>
        </p:spPr>
        <p:txBody>
          <a:bodyPr/>
          <a:lstStyle>
            <a:lvl1pPr marL="0" indent="0">
              <a:spcBef>
                <a:spcPts val="0"/>
              </a:spcBef>
              <a:buNone/>
              <a:defRPr sz="1571">
                <a:solidFill>
                  <a:schemeClr val="tx1"/>
                </a:solidFill>
              </a:defRPr>
            </a:lvl1pPr>
            <a:lvl2pPr marL="163289" indent="0">
              <a:spcBef>
                <a:spcPts val="0"/>
              </a:spcBef>
              <a:buNone/>
              <a:defRPr sz="1571"/>
            </a:lvl2pPr>
            <a:lvl3pPr marL="326578" indent="0">
              <a:spcBef>
                <a:spcPts val="0"/>
              </a:spcBef>
              <a:buNone/>
              <a:defRPr sz="1571"/>
            </a:lvl3pPr>
            <a:lvl4pPr marL="489867" indent="0">
              <a:spcBef>
                <a:spcPts val="0"/>
              </a:spcBef>
              <a:buNone/>
              <a:defRPr sz="1571"/>
            </a:lvl4pPr>
            <a:lvl5pPr marL="653156" indent="0">
              <a:spcBef>
                <a:spcPts val="0"/>
              </a:spcBef>
              <a:buNone/>
              <a:defRPr sz="1571"/>
            </a:lvl5pPr>
          </a:lstStyle>
          <a:p>
            <a:pPr lvl="0"/>
            <a:r>
              <a:rPr lang="en-US"/>
              <a:t>Contributing Consultants (insert text)</a:t>
            </a:r>
          </a:p>
        </p:txBody>
      </p:sp>
      <p:sp>
        <p:nvSpPr>
          <p:cNvPr id="38" name="Contributing consultants names"/>
          <p:cNvSpPr>
            <a:spLocks noGrp="1"/>
          </p:cNvSpPr>
          <p:nvPr>
            <p:ph type="body" sz="quarter" idx="40" hasCustomPrompt="1"/>
          </p:nvPr>
        </p:nvSpPr>
        <p:spPr bwMode="gray">
          <a:xfrm>
            <a:off x="1126766" y="2598595"/>
            <a:ext cx="5751470" cy="197856"/>
          </a:xfrm>
        </p:spPr>
        <p:txBody>
          <a:bodyPr/>
          <a:lstStyle>
            <a:lvl1pPr marL="0" indent="0">
              <a:spcBef>
                <a:spcPts val="286"/>
              </a:spcBef>
              <a:buNone/>
              <a:defRPr>
                <a:solidFill>
                  <a:schemeClr val="tx1"/>
                </a:solidFill>
              </a:defRPr>
            </a:lvl1pPr>
          </a:lstStyle>
          <a:p>
            <a:pPr lvl="0"/>
            <a:r>
              <a:rPr lang="en-US"/>
              <a:t>Insert Name(s) Here</a:t>
            </a:r>
          </a:p>
        </p:txBody>
      </p:sp>
      <p:sp>
        <p:nvSpPr>
          <p:cNvPr id="39" name="Executive director"/>
          <p:cNvSpPr>
            <a:spLocks noGrp="1"/>
          </p:cNvSpPr>
          <p:nvPr>
            <p:ph type="body" sz="quarter" idx="41" hasCustomPrompt="1"/>
          </p:nvPr>
        </p:nvSpPr>
        <p:spPr bwMode="gray">
          <a:xfrm>
            <a:off x="1126766" y="3214967"/>
            <a:ext cx="5747657" cy="241824"/>
          </a:xfrm>
        </p:spPr>
        <p:txBody>
          <a:bodyPr/>
          <a:lstStyle>
            <a:lvl1pPr marL="0" indent="0">
              <a:spcBef>
                <a:spcPts val="0"/>
              </a:spcBef>
              <a:buNone/>
              <a:defRPr sz="1571">
                <a:solidFill>
                  <a:schemeClr val="tx1"/>
                </a:solidFill>
              </a:defRPr>
            </a:lvl1pPr>
            <a:lvl2pPr marL="163289" indent="0">
              <a:spcBef>
                <a:spcPts val="0"/>
              </a:spcBef>
              <a:buNone/>
              <a:defRPr sz="1571"/>
            </a:lvl2pPr>
            <a:lvl3pPr marL="326578" indent="0">
              <a:spcBef>
                <a:spcPts val="0"/>
              </a:spcBef>
              <a:buNone/>
              <a:defRPr sz="1571"/>
            </a:lvl3pPr>
            <a:lvl4pPr marL="489867" indent="0">
              <a:spcBef>
                <a:spcPts val="0"/>
              </a:spcBef>
              <a:buNone/>
              <a:defRPr sz="1571"/>
            </a:lvl4pPr>
            <a:lvl5pPr marL="653156" indent="0">
              <a:spcBef>
                <a:spcPts val="0"/>
              </a:spcBef>
              <a:buNone/>
              <a:defRPr sz="1571"/>
            </a:lvl5pPr>
          </a:lstStyle>
          <a:p>
            <a:pPr lvl="0"/>
            <a:r>
              <a:rPr lang="en-US"/>
              <a:t>Executive Director (insert text)</a:t>
            </a:r>
          </a:p>
        </p:txBody>
      </p:sp>
      <p:sp>
        <p:nvSpPr>
          <p:cNvPr id="40" name="Executive director names"/>
          <p:cNvSpPr>
            <a:spLocks noGrp="1"/>
          </p:cNvSpPr>
          <p:nvPr>
            <p:ph type="body" sz="quarter" idx="42" hasCustomPrompt="1"/>
          </p:nvPr>
        </p:nvSpPr>
        <p:spPr bwMode="gray">
          <a:xfrm>
            <a:off x="1126766" y="3513979"/>
            <a:ext cx="5751470" cy="197856"/>
          </a:xfrm>
        </p:spPr>
        <p:txBody>
          <a:bodyPr/>
          <a:lstStyle>
            <a:lvl1pPr marL="0" indent="0">
              <a:spcBef>
                <a:spcPts val="286"/>
              </a:spcBef>
              <a:buNone/>
              <a:defRPr>
                <a:solidFill>
                  <a:schemeClr val="tx1"/>
                </a:solidFill>
              </a:defRPr>
            </a:lvl1pPr>
            <a:lvl2pPr marL="163289" indent="0">
              <a:spcBef>
                <a:spcPts val="286"/>
              </a:spcBef>
              <a:buNone/>
              <a:defRPr>
                <a:solidFill>
                  <a:schemeClr val="accent3"/>
                </a:solidFill>
              </a:defRPr>
            </a:lvl2pPr>
            <a:lvl3pPr marL="326578" indent="0">
              <a:spcBef>
                <a:spcPts val="286"/>
              </a:spcBef>
              <a:buNone/>
              <a:defRPr>
                <a:solidFill>
                  <a:schemeClr val="accent3"/>
                </a:solidFill>
              </a:defRPr>
            </a:lvl3pPr>
            <a:lvl4pPr marL="489867" indent="0">
              <a:spcBef>
                <a:spcPts val="286"/>
              </a:spcBef>
              <a:buNone/>
              <a:defRPr>
                <a:solidFill>
                  <a:schemeClr val="accent3"/>
                </a:solidFill>
              </a:defRPr>
            </a:lvl4pPr>
            <a:lvl5pPr marL="653156" indent="0">
              <a:spcBef>
                <a:spcPts val="286"/>
              </a:spcBef>
              <a:buNone/>
              <a:defRPr>
                <a:solidFill>
                  <a:schemeClr val="accent3"/>
                </a:solidFill>
              </a:defRPr>
            </a:lvl5pPr>
          </a:lstStyle>
          <a:p>
            <a:pPr lvl="0"/>
            <a:r>
              <a:rPr lang="en-US"/>
              <a:t>Insert Name(s) Here</a:t>
            </a:r>
          </a:p>
        </p:txBody>
      </p:sp>
      <p:cxnSp>
        <p:nvCxnSpPr>
          <p:cNvPr id="13" name="Line - decorative"/>
          <p:cNvCxnSpPr/>
          <p:nvPr userDrawn="1"/>
        </p:nvCxnSpPr>
        <p:spPr bwMode="gray">
          <a:xfrm>
            <a:off x="7784438" y="0"/>
            <a:ext cx="0" cy="6858000"/>
          </a:xfrm>
          <a:prstGeom prst="line">
            <a:avLst/>
          </a:prstGeom>
          <a:ln w="12700">
            <a:solidFill>
              <a:schemeClr val="bg2">
                <a:lumMod val="7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 name="Full legal caveat - decorative">
            <a:extLst>
              <a:ext uri="{C183D7F6-B498-43B3-948B-1728B52AA6E4}">
                <adec:decorative xmlns:adec="http://schemas.microsoft.com/office/drawing/2017/decorative" val="1"/>
              </a:ext>
            </a:extLst>
          </p:cNvPr>
          <p:cNvSpPr txBox="1"/>
          <p:nvPr userDrawn="1"/>
        </p:nvSpPr>
        <p:spPr bwMode="gray">
          <a:xfrm>
            <a:off x="7948762" y="283982"/>
            <a:ext cx="3657600" cy="5161669"/>
          </a:xfrm>
          <a:prstGeom prst="rect">
            <a:avLst/>
          </a:prstGeom>
          <a:noFill/>
        </p:spPr>
        <p:txBody>
          <a:bodyPr wrap="square" lIns="0" tIns="0" rIns="0" bIns="0" rtlCol="0">
            <a:spAutoFit/>
          </a:bodyPr>
          <a:lstStyle/>
          <a:p>
            <a:pPr>
              <a:spcBef>
                <a:spcPts val="571"/>
              </a:spcBef>
            </a:pPr>
            <a:r>
              <a:rPr lang="en-US" sz="571" b="1" kern="1200">
                <a:solidFill>
                  <a:schemeClr val="tx1"/>
                </a:solidFill>
                <a:effectLst/>
                <a:latin typeface="+mn-lt"/>
                <a:ea typeface="+mn-ea"/>
                <a:cs typeface="+mn-cs"/>
              </a:rPr>
              <a:t>Legal Caveat</a:t>
            </a:r>
            <a:endParaRPr lang="en-US" sz="571" kern="1200">
              <a:solidFill>
                <a:schemeClr val="tx1"/>
              </a:solidFill>
              <a:effectLst/>
              <a:latin typeface="+mn-lt"/>
              <a:ea typeface="+mn-ea"/>
              <a:cs typeface="+mn-cs"/>
            </a:endParaRPr>
          </a:p>
          <a:p>
            <a:pPr>
              <a:spcBef>
                <a:spcPts val="571"/>
              </a:spcBef>
            </a:pPr>
            <a:r>
              <a:rPr lang="en-US" sz="571" kern="1200">
                <a:solidFill>
                  <a:schemeClr val="tx1"/>
                </a:solidFill>
                <a:effectLst/>
                <a:latin typeface="+mn-lt"/>
                <a:ea typeface="+mn-ea"/>
                <a:cs typeface="+mn-cs"/>
              </a:rPr>
              <a:t>EAB Global, Inc. (“EAB”) has made efforts to verify the accuracy of the information it provides to partners. This report relies on data obtained from many sources, however, and EAB cannot guarantee the accuracy of the information provided or any analysis based thereon. In addition, neither EAB nor any of its affiliates (each, an “EAB Organization”) is in the business of giving legal, accounting, or other professional advice, and its reports should not be construed as professional advice. In particular, partners should not rely on any legal commentary in this report as a basis for action, or assume that any tactics described herein would be permitted by applicable law or appropriate for a given partner’s situation. Partners are advised to consult with appropriate professionals concerning legal, tax, or accounting issues, before implementing any of these tactics. No EAB Organization or any of its respective officers, directors, employees, or agents shall be liable for any claims, liabilities, or expenses relating to (a) any errors or omissions in this report, whether caused by any EAB Organization, or any of their respective employees or agents, or sources or other third parties, (b) any recommendation by any EAB Organization, or (c) failure of partner and its employees and agents to abide by the terms set forth herein.</a:t>
            </a:r>
          </a:p>
          <a:p>
            <a:pPr>
              <a:spcBef>
                <a:spcPts val="571"/>
              </a:spcBef>
            </a:pPr>
            <a:r>
              <a:rPr lang="en-US" sz="571" kern="1200">
                <a:solidFill>
                  <a:schemeClr val="tx1"/>
                </a:solidFill>
                <a:effectLst/>
                <a:latin typeface="+mn-lt"/>
                <a:ea typeface="+mn-ea"/>
                <a:cs typeface="+mn-cs"/>
              </a:rPr>
              <a:t>EAB is a registered trademark of EAB Global, Inc. in the United States and other countries. Partners are not permitted to use these trademarks, or any other trademark, product name, service name, trade name, and logo of any EAB Organization without prior written consent of EAB. Other trademarks, product names, service names, trade names, and logos used within these pages are the property of their respective holders. Use of other company trademarks, product names, service names, trade names, and logos or images of the same does not necessarily constitute (a) an endorsement by such company of an EAB Organization and its products and services, or (b) an endorsement of the company or its products or services by an EAB Organization. No EAB Organization is affiliated with any such company.</a:t>
            </a:r>
            <a:endParaRPr lang="en-US" sz="571" b="1" kern="1200">
              <a:solidFill>
                <a:schemeClr val="tx1"/>
              </a:solidFill>
              <a:effectLst/>
              <a:latin typeface="+mn-lt"/>
              <a:ea typeface="+mn-ea"/>
              <a:cs typeface="+mn-cs"/>
            </a:endParaRPr>
          </a:p>
          <a:p>
            <a:pPr>
              <a:spcBef>
                <a:spcPts val="571"/>
              </a:spcBef>
            </a:pPr>
            <a:r>
              <a:rPr lang="en-US" sz="571" b="1" kern="1200">
                <a:solidFill>
                  <a:schemeClr val="tx1"/>
                </a:solidFill>
                <a:effectLst/>
                <a:latin typeface="+mn-lt"/>
                <a:ea typeface="+mn-ea"/>
                <a:cs typeface="+mn-cs"/>
              </a:rPr>
              <a:t>IMPORTANT: Please read the following.</a:t>
            </a:r>
            <a:endParaRPr lang="en-US" sz="571" kern="1200">
              <a:solidFill>
                <a:schemeClr val="tx1"/>
              </a:solidFill>
              <a:effectLst/>
              <a:latin typeface="+mn-lt"/>
              <a:ea typeface="+mn-ea"/>
              <a:cs typeface="+mn-cs"/>
            </a:endParaRPr>
          </a:p>
          <a:p>
            <a:pPr>
              <a:spcBef>
                <a:spcPts val="571"/>
              </a:spcBef>
            </a:pPr>
            <a:r>
              <a:rPr lang="en-US" sz="571" kern="1200">
                <a:solidFill>
                  <a:schemeClr val="tx1"/>
                </a:solidFill>
                <a:effectLst/>
                <a:latin typeface="+mn-lt"/>
                <a:ea typeface="+mn-ea"/>
                <a:cs typeface="+mn-cs"/>
              </a:rPr>
              <a:t>EAB has prepared this report for the exclusive use of its partners. Each partner acknowledges and agrees that this report and the information contained herein (collectively, the “Report”) are confidential and proprietary to EAB. By accepting delivery of this Report, each partner agrees to abide by the terms as stated herein, including the following:</a:t>
            </a:r>
          </a:p>
          <a:p>
            <a:pPr marL="163289" lvl="0" indent="-163289">
              <a:spcBef>
                <a:spcPts val="571"/>
              </a:spcBef>
              <a:buFont typeface="+mj-lt"/>
              <a:buAutoNum type="arabicPeriod"/>
            </a:pPr>
            <a:r>
              <a:rPr lang="en-US" sz="571" kern="1200">
                <a:solidFill>
                  <a:schemeClr val="tx1"/>
                </a:solidFill>
                <a:effectLst/>
                <a:latin typeface="+mn-lt"/>
                <a:ea typeface="+mn-ea"/>
                <a:cs typeface="+mn-cs"/>
              </a:rPr>
              <a:t>All right, title, and interest in and to this Report is owned by an EAB Organization. Except as stated herein, no right, license, permission, or interest of any kind in this Report is intended to be given, transferred to, or acquired by a partner. Each partner is authorized to use this Report only to the extent expressly authorized herein.</a:t>
            </a:r>
          </a:p>
          <a:p>
            <a:pPr marL="163289" lvl="0" indent="-163289">
              <a:spcBef>
                <a:spcPts val="571"/>
              </a:spcBef>
              <a:buFont typeface="+mj-lt"/>
              <a:buAutoNum type="arabicPeriod"/>
            </a:pPr>
            <a:r>
              <a:rPr lang="en-US" sz="571" kern="1200">
                <a:solidFill>
                  <a:schemeClr val="tx1"/>
                </a:solidFill>
                <a:effectLst/>
                <a:latin typeface="+mn-lt"/>
                <a:ea typeface="+mn-ea"/>
                <a:cs typeface="+mn-cs"/>
              </a:rPr>
              <a:t>Each partner shall not sell, license, republish, distribute, or post online or otherwise this Report, in part or in whole. Each partner shall not disseminate or permit the use of, and shall take reasonable precautions to prevent such dissemination or use of, this Report by (a) any of its employees and agents (except as stated below), or (b) any third party.</a:t>
            </a:r>
          </a:p>
          <a:p>
            <a:pPr marL="163289" lvl="0" indent="-163289">
              <a:spcBef>
                <a:spcPts val="571"/>
              </a:spcBef>
              <a:buFont typeface="+mj-lt"/>
              <a:buAutoNum type="arabicPeriod"/>
            </a:pPr>
            <a:r>
              <a:rPr lang="en-US" sz="571" kern="1200">
                <a:solidFill>
                  <a:schemeClr val="tx1"/>
                </a:solidFill>
                <a:effectLst/>
                <a:latin typeface="+mn-lt"/>
                <a:ea typeface="+mn-ea"/>
                <a:cs typeface="+mn-cs"/>
              </a:rPr>
              <a:t>Each partner may make this Report available solely to those of its </a:t>
            </a:r>
            <a:br>
              <a:rPr lang="en-US" sz="571" kern="1200">
                <a:solidFill>
                  <a:schemeClr val="tx1"/>
                </a:solidFill>
                <a:effectLst/>
                <a:latin typeface="+mn-lt"/>
                <a:ea typeface="+mn-ea"/>
                <a:cs typeface="+mn-cs"/>
              </a:rPr>
            </a:br>
            <a:r>
              <a:rPr lang="en-US" sz="571" kern="1200">
                <a:solidFill>
                  <a:schemeClr val="tx1"/>
                </a:solidFill>
                <a:effectLst/>
                <a:latin typeface="+mn-lt"/>
                <a:ea typeface="+mn-ea"/>
                <a:cs typeface="+mn-cs"/>
              </a:rPr>
              <a:t>employees and agents who (a) are registered for the workshop or program of which this Report is a part, (b) require access to this Report in order to learn from the information described herein, and (c) agree not to disclose this Report to other employees or agents or any third party. Each partner shall use, and shall ensure that its employees and agents use, this Report for its internal use only. Each partner may make a limited number of copies, solely as adequate for use by its employees and agents in accordance with the terms herein.</a:t>
            </a:r>
          </a:p>
          <a:p>
            <a:pPr marL="163289" lvl="0" indent="-163289">
              <a:spcBef>
                <a:spcPts val="571"/>
              </a:spcBef>
              <a:buFont typeface="+mj-lt"/>
              <a:buAutoNum type="arabicPeriod"/>
            </a:pPr>
            <a:r>
              <a:rPr lang="en-US" sz="571" kern="1200">
                <a:solidFill>
                  <a:schemeClr val="tx1"/>
                </a:solidFill>
                <a:effectLst/>
                <a:latin typeface="+mn-lt"/>
                <a:ea typeface="+mn-ea"/>
                <a:cs typeface="+mn-cs"/>
              </a:rPr>
              <a:t>Each partner shall not remove from this Report any confidential markings, copyright notices, and/or other similar indicia herein.</a:t>
            </a:r>
          </a:p>
          <a:p>
            <a:pPr marL="163289" lvl="0" indent="-163289">
              <a:spcBef>
                <a:spcPts val="571"/>
              </a:spcBef>
              <a:buFont typeface="+mj-lt"/>
              <a:buAutoNum type="arabicPeriod"/>
            </a:pPr>
            <a:r>
              <a:rPr lang="en-US" sz="571" kern="1200">
                <a:solidFill>
                  <a:schemeClr val="tx1"/>
                </a:solidFill>
                <a:effectLst/>
                <a:latin typeface="+mn-lt"/>
                <a:ea typeface="+mn-ea"/>
                <a:cs typeface="+mn-cs"/>
              </a:rPr>
              <a:t>Each partner is responsible for any breach of its obligations as stated herein by any of its employees or agents.</a:t>
            </a:r>
          </a:p>
          <a:p>
            <a:pPr marL="163289" indent="-163289">
              <a:spcBef>
                <a:spcPts val="571"/>
              </a:spcBef>
              <a:buFont typeface="+mj-lt"/>
              <a:buAutoNum type="arabicPeriod"/>
            </a:pPr>
            <a:r>
              <a:rPr lang="en-US" sz="571" kern="1200">
                <a:solidFill>
                  <a:schemeClr val="tx1"/>
                </a:solidFill>
                <a:effectLst/>
                <a:latin typeface="+mn-lt"/>
                <a:ea typeface="+mn-ea"/>
                <a:cs typeface="+mn-cs"/>
              </a:rPr>
              <a:t>If a partner is unwilling to abide by any of the foregoing obligations, then such partner shall promptly return this Report and all copies thereof to EAB.  </a:t>
            </a:r>
          </a:p>
        </p:txBody>
      </p:sp>
    </p:spTree>
    <p:custDataLst>
      <p:tags r:id="rId1"/>
    </p:custDataLst>
    <p:extLst>
      <p:ext uri="{BB962C8B-B14F-4D97-AF65-F5344CB8AC3E}">
        <p14:creationId xmlns:p14="http://schemas.microsoft.com/office/powerpoint/2010/main" val="451765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1" pos="370">
          <p15:clr>
            <a:srgbClr val="FBAE40"/>
          </p15:clr>
        </p15:guide>
        <p15:guide id="2" orient="horz" pos="195">
          <p15:clr>
            <a:srgbClr val="FBAE40"/>
          </p15:clr>
        </p15:guide>
        <p15:guide id="3" pos="241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ack Cover: Top Slide">
    <p:bg bwMode="gray">
      <p:bgRef idx="1001">
        <a:schemeClr val="bg1"/>
      </p:bgRef>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282686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ack Cover: Bottom Slide">
    <p:bg bwMode="gray">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7B1E57-E2F9-8B47-A365-9A6D077AE8FA}"/>
              </a:ext>
              <a:ext uri="{C183D7F6-B498-43B3-948B-1728B52AA6E4}">
                <adec:decorative xmlns:adec="http://schemas.microsoft.com/office/drawing/2017/decorative" val="1"/>
              </a:ext>
            </a:extLst>
          </p:cNvPr>
          <p:cNvGrpSpPr/>
          <p:nvPr userDrawn="1"/>
        </p:nvGrpSpPr>
        <p:grpSpPr>
          <a:xfrm>
            <a:off x="529169" y="4942841"/>
            <a:ext cx="11133665" cy="1368715"/>
            <a:chOff x="277814" y="3459988"/>
            <a:chExt cx="5845174" cy="958100"/>
          </a:xfrm>
        </p:grpSpPr>
        <p:pic>
          <p:nvPicPr>
            <p:cNvPr id="18" name="EAB logo">
              <a:extLst>
                <a:ext uri="{FF2B5EF4-FFF2-40B4-BE49-F238E27FC236}">
                  <a16:creationId xmlns:a16="http://schemas.microsoft.com/office/drawing/2014/main" id="{11830F3E-1730-46F9-BAE2-7639072CD14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580402" y="3459988"/>
              <a:ext cx="1239997" cy="475537"/>
            </a:xfrm>
            <a:prstGeom prst="rect">
              <a:avLst/>
            </a:prstGeom>
          </p:spPr>
        </p:pic>
        <p:sp>
          <p:nvSpPr>
            <p:cNvPr id="19" name="EAb locations, phone, website">
              <a:extLst>
                <a:ext uri="{FF2B5EF4-FFF2-40B4-BE49-F238E27FC236}">
                  <a16:creationId xmlns:a16="http://schemas.microsoft.com/office/drawing/2014/main" id="{606B6337-5B50-4706-ADD8-79C4A4DD6399}"/>
                </a:ext>
                <a:ext uri="{C183D7F6-B498-43B3-948B-1728B52AA6E4}">
                  <adec:decorative xmlns:adec="http://schemas.microsoft.com/office/drawing/2017/decorative" val="1"/>
                </a:ext>
              </a:extLst>
            </p:cNvPr>
            <p:cNvSpPr txBox="1"/>
            <p:nvPr userDrawn="1"/>
          </p:nvSpPr>
          <p:spPr bwMode="gray">
            <a:xfrm>
              <a:off x="277814" y="4047346"/>
              <a:ext cx="5845174" cy="370742"/>
            </a:xfrm>
            <a:prstGeom prst="rect">
              <a:avLst/>
            </a:prstGeom>
            <a:noFill/>
          </p:spPr>
          <p:txBody>
            <a:bodyPr wrap="square" lIns="0" tIns="0" rIns="0" bIns="0" rtlCol="0">
              <a:spAutoFit/>
            </a:bodyPr>
            <a:lstStyle/>
            <a:p>
              <a:pPr algn="ctr">
                <a:spcBef>
                  <a:spcPts val="714"/>
                </a:spcBef>
              </a:pPr>
              <a:r>
                <a:rPr lang="en-US" sz="1429" spc="0" baseline="0">
                  <a:latin typeface="+mj-lt"/>
                </a:rPr>
                <a:t>Washington DC   Richmond   Birmingham   Minneapolis   New York   Chicago</a:t>
              </a:r>
            </a:p>
            <a:p>
              <a:pPr algn="ctr">
                <a:spcBef>
                  <a:spcPts val="714"/>
                </a:spcBef>
              </a:pPr>
              <a:r>
                <a:rPr lang="en-US" sz="1429" spc="0" baseline="0">
                  <a:latin typeface="+mj-lt"/>
                </a:rPr>
                <a:t>202-747-1000   </a:t>
              </a:r>
              <a:r>
                <a:rPr lang="en-US" sz="1429" spc="0" baseline="0">
                  <a:solidFill>
                    <a:schemeClr val="accent4"/>
                  </a:solidFill>
                  <a:latin typeface="+mj-lt"/>
                </a:rPr>
                <a:t>eab.com</a:t>
              </a:r>
            </a:p>
          </p:txBody>
        </p:sp>
        <p:cxnSp>
          <p:nvCxnSpPr>
            <p:cNvPr id="20" name="Line 1">
              <a:extLst>
                <a:ext uri="{FF2B5EF4-FFF2-40B4-BE49-F238E27FC236}">
                  <a16:creationId xmlns:a16="http://schemas.microsoft.com/office/drawing/2014/main" id="{A342BB8D-843E-4891-946A-E4C027B90826}"/>
                </a:ext>
                <a:ext uri="{C183D7F6-B498-43B3-948B-1728B52AA6E4}">
                  <adec:decorative xmlns:adec="http://schemas.microsoft.com/office/drawing/2017/decorative" val="1"/>
                </a:ext>
              </a:extLst>
            </p:cNvPr>
            <p:cNvCxnSpPr/>
            <p:nvPr userDrawn="1"/>
          </p:nvCxnSpPr>
          <p:spPr bwMode="gray">
            <a:xfrm>
              <a:off x="1925078" y="4062317"/>
              <a:ext cx="0" cy="125936"/>
            </a:xfrm>
            <a:prstGeom prst="line">
              <a:avLst/>
            </a:prstGeom>
            <a:ln w="63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Line 2">
              <a:extLst>
                <a:ext uri="{FF2B5EF4-FFF2-40B4-BE49-F238E27FC236}">
                  <a16:creationId xmlns:a16="http://schemas.microsoft.com/office/drawing/2014/main" id="{74EA08BF-0877-44C7-811E-D8639D49DDFB}"/>
                </a:ext>
                <a:ext uri="{C183D7F6-B498-43B3-948B-1728B52AA6E4}">
                  <adec:decorative xmlns:adec="http://schemas.microsoft.com/office/drawing/2017/decorative" val="1"/>
                </a:ext>
              </a:extLst>
            </p:cNvPr>
            <p:cNvCxnSpPr/>
            <p:nvPr userDrawn="1"/>
          </p:nvCxnSpPr>
          <p:spPr bwMode="gray">
            <a:xfrm>
              <a:off x="2606553" y="4062317"/>
              <a:ext cx="0" cy="125936"/>
            </a:xfrm>
            <a:prstGeom prst="line">
              <a:avLst/>
            </a:prstGeom>
            <a:ln w="63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Line 3">
              <a:extLst>
                <a:ext uri="{FF2B5EF4-FFF2-40B4-BE49-F238E27FC236}">
                  <a16:creationId xmlns:a16="http://schemas.microsoft.com/office/drawing/2014/main" id="{7E58EE88-9279-4FE4-AC87-212BF67DF3E0}"/>
                </a:ext>
                <a:ext uri="{C183D7F6-B498-43B3-948B-1728B52AA6E4}">
                  <adec:decorative xmlns:adec="http://schemas.microsoft.com/office/drawing/2017/decorative" val="1"/>
                </a:ext>
              </a:extLst>
            </p:cNvPr>
            <p:cNvCxnSpPr/>
            <p:nvPr userDrawn="1"/>
          </p:nvCxnSpPr>
          <p:spPr bwMode="gray">
            <a:xfrm>
              <a:off x="3416478" y="4062317"/>
              <a:ext cx="0" cy="125936"/>
            </a:xfrm>
            <a:prstGeom prst="line">
              <a:avLst/>
            </a:prstGeom>
            <a:ln w="63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Line 4">
              <a:extLst>
                <a:ext uri="{FF2B5EF4-FFF2-40B4-BE49-F238E27FC236}">
                  <a16:creationId xmlns:a16="http://schemas.microsoft.com/office/drawing/2014/main" id="{9177791E-3255-429C-8849-D128EA6565FB}"/>
                </a:ext>
                <a:ext uri="{C183D7F6-B498-43B3-948B-1728B52AA6E4}">
                  <adec:decorative xmlns:adec="http://schemas.microsoft.com/office/drawing/2017/decorative" val="1"/>
                </a:ext>
              </a:extLst>
            </p:cNvPr>
            <p:cNvCxnSpPr/>
            <p:nvPr userDrawn="1"/>
          </p:nvCxnSpPr>
          <p:spPr bwMode="gray">
            <a:xfrm>
              <a:off x="3337336" y="4277128"/>
              <a:ext cx="0" cy="125936"/>
            </a:xfrm>
            <a:prstGeom prst="line">
              <a:avLst/>
            </a:prstGeom>
            <a:ln w="63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Line 3">
              <a:extLst>
                <a:ext uri="{FF2B5EF4-FFF2-40B4-BE49-F238E27FC236}">
                  <a16:creationId xmlns:a16="http://schemas.microsoft.com/office/drawing/2014/main" id="{A683C7B8-732B-4853-B78A-F2808BB1488D}"/>
                </a:ext>
                <a:ext uri="{C183D7F6-B498-43B3-948B-1728B52AA6E4}">
                  <adec:decorative xmlns:adec="http://schemas.microsoft.com/office/drawing/2017/decorative" val="1"/>
                </a:ext>
              </a:extLst>
            </p:cNvPr>
            <p:cNvCxnSpPr>
              <a:cxnSpLocks/>
            </p:cNvCxnSpPr>
            <p:nvPr userDrawn="1"/>
          </p:nvCxnSpPr>
          <p:spPr bwMode="gray">
            <a:xfrm>
              <a:off x="4225045" y="4062317"/>
              <a:ext cx="0" cy="125936"/>
            </a:xfrm>
            <a:prstGeom prst="line">
              <a:avLst/>
            </a:prstGeom>
            <a:ln w="63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Line 3">
              <a:extLst>
                <a:ext uri="{FF2B5EF4-FFF2-40B4-BE49-F238E27FC236}">
                  <a16:creationId xmlns:a16="http://schemas.microsoft.com/office/drawing/2014/main" id="{2CFC8E89-E697-1143-896A-C65F275E1341}"/>
                </a:ext>
                <a:ext uri="{C183D7F6-B498-43B3-948B-1728B52AA6E4}">
                  <adec:decorative xmlns:adec="http://schemas.microsoft.com/office/drawing/2017/decorative" val="1"/>
                </a:ext>
              </a:extLst>
            </p:cNvPr>
            <p:cNvCxnSpPr>
              <a:cxnSpLocks/>
            </p:cNvCxnSpPr>
            <p:nvPr userDrawn="1"/>
          </p:nvCxnSpPr>
          <p:spPr bwMode="gray">
            <a:xfrm>
              <a:off x="4896991" y="4062317"/>
              <a:ext cx="0" cy="125644"/>
            </a:xfrm>
            <a:prstGeom prst="line">
              <a:avLst/>
            </a:prstGeom>
            <a:ln w="6350">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121999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7E472-6C1F-45CA-A60E-AB8A03C8A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C8843-CFAA-4F1F-BDE8-A7CA37DB7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37BAD7-51AF-4263-8A6A-D0EC516BB8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5F189E-F92B-4652-8ED0-13F47D1861C0}"/>
              </a:ext>
            </a:extLst>
          </p:cNvPr>
          <p:cNvSpPr>
            <a:spLocks noGrp="1"/>
          </p:cNvSpPr>
          <p:nvPr>
            <p:ph type="dt" sz="half" idx="10"/>
          </p:nvPr>
        </p:nvSpPr>
        <p:spPr>
          <a:xfrm>
            <a:off x="1793288" y="6356350"/>
            <a:ext cx="1788111" cy="365125"/>
          </a:xfrm>
          <a:prstGeom prst="rect">
            <a:avLst/>
          </a:prstGeom>
        </p:spPr>
        <p:txBody>
          <a:bodyPr/>
          <a:lstStyle/>
          <a:p>
            <a:fld id="{256FBE0D-0A9C-4189-AD9D-6B7488F1397B}" type="datetimeFigureOut">
              <a:rPr lang="en-US" smtClean="0"/>
              <a:t>2/13/2025</a:t>
            </a:fld>
            <a:endParaRPr lang="en-US"/>
          </a:p>
        </p:txBody>
      </p:sp>
      <p:sp>
        <p:nvSpPr>
          <p:cNvPr id="6" name="Footer Placeholder 5">
            <a:extLst>
              <a:ext uri="{FF2B5EF4-FFF2-40B4-BE49-F238E27FC236}">
                <a16:creationId xmlns:a16="http://schemas.microsoft.com/office/drawing/2014/main" id="{E30E0715-0849-44BA-BCF6-341223D4CA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DC49C5-68F4-408C-8A18-7291A909A169}"/>
              </a:ext>
            </a:extLst>
          </p:cNvPr>
          <p:cNvSpPr>
            <a:spLocks noGrp="1"/>
          </p:cNvSpPr>
          <p:nvPr>
            <p:ph type="sldNum" sz="quarter" idx="12"/>
          </p:nvPr>
        </p:nvSpPr>
        <p:spPr>
          <a:xfrm>
            <a:off x="8610600" y="6356350"/>
            <a:ext cx="2743200" cy="365125"/>
          </a:xfrm>
          <a:prstGeom prst="rect">
            <a:avLst/>
          </a:prstGeom>
        </p:spPr>
        <p:txBody>
          <a:bodyPr/>
          <a:lstStyle/>
          <a:p>
            <a:fld id="{CEDB41F0-43FB-48D4-BC3E-6CEB0DE1E8CC}" type="slidenum">
              <a:rPr lang="en-US" smtClean="0"/>
              <a:t>‹#›</a:t>
            </a:fld>
            <a:endParaRPr lang="en-US"/>
          </a:p>
        </p:txBody>
      </p:sp>
    </p:spTree>
    <p:extLst>
      <p:ext uri="{BB962C8B-B14F-4D97-AF65-F5344CB8AC3E}">
        <p14:creationId xmlns:p14="http://schemas.microsoft.com/office/powerpoint/2010/main" val="21631247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C8FB6-858E-45AF-BFBE-B544F37D5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1E0969-7095-45EB-8445-0E608A58BC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1DBBA3-A878-4D13-8EF0-96029C7A43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91229B-1652-481E-A0E2-1D03C88720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38A3A9-FC82-4CB6-AAF5-1F18C64879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97207A-3A4C-4B1C-8B0F-1127950BDB3E}"/>
              </a:ext>
            </a:extLst>
          </p:cNvPr>
          <p:cNvSpPr>
            <a:spLocks noGrp="1"/>
          </p:cNvSpPr>
          <p:nvPr>
            <p:ph type="dt" sz="half" idx="10"/>
          </p:nvPr>
        </p:nvSpPr>
        <p:spPr>
          <a:xfrm>
            <a:off x="1793288" y="6356350"/>
            <a:ext cx="1788111" cy="365125"/>
          </a:xfrm>
          <a:prstGeom prst="rect">
            <a:avLst/>
          </a:prstGeom>
        </p:spPr>
        <p:txBody>
          <a:bodyPr/>
          <a:lstStyle/>
          <a:p>
            <a:fld id="{256FBE0D-0A9C-4189-AD9D-6B7488F1397B}" type="datetimeFigureOut">
              <a:rPr lang="en-US" smtClean="0"/>
              <a:t>2/13/2025</a:t>
            </a:fld>
            <a:endParaRPr lang="en-US"/>
          </a:p>
        </p:txBody>
      </p:sp>
      <p:sp>
        <p:nvSpPr>
          <p:cNvPr id="8" name="Footer Placeholder 7">
            <a:extLst>
              <a:ext uri="{FF2B5EF4-FFF2-40B4-BE49-F238E27FC236}">
                <a16:creationId xmlns:a16="http://schemas.microsoft.com/office/drawing/2014/main" id="{436C485C-4AD2-4579-AEDA-A7223B4160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9E88C6C-DE25-4C1F-906F-82B78E2EF769}"/>
              </a:ext>
            </a:extLst>
          </p:cNvPr>
          <p:cNvSpPr>
            <a:spLocks noGrp="1"/>
          </p:cNvSpPr>
          <p:nvPr>
            <p:ph type="sldNum" sz="quarter" idx="12"/>
          </p:nvPr>
        </p:nvSpPr>
        <p:spPr>
          <a:xfrm>
            <a:off x="8610600" y="6356350"/>
            <a:ext cx="2743200" cy="365125"/>
          </a:xfrm>
          <a:prstGeom prst="rect">
            <a:avLst/>
          </a:prstGeom>
        </p:spPr>
        <p:txBody>
          <a:bodyPr/>
          <a:lstStyle/>
          <a:p>
            <a:fld id="{CEDB41F0-43FB-48D4-BC3E-6CEB0DE1E8CC}" type="slidenum">
              <a:rPr lang="en-US" smtClean="0"/>
              <a:t>‹#›</a:t>
            </a:fld>
            <a:endParaRPr lang="en-US"/>
          </a:p>
        </p:txBody>
      </p:sp>
    </p:spTree>
    <p:extLst>
      <p:ext uri="{BB962C8B-B14F-4D97-AF65-F5344CB8AC3E}">
        <p14:creationId xmlns:p14="http://schemas.microsoft.com/office/powerpoint/2010/main" val="3191436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BE5FF-B4C5-4B4E-A548-039A513AB7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D529FD-908F-4A8E-B572-7FF5D5CE03D6}"/>
              </a:ext>
            </a:extLst>
          </p:cNvPr>
          <p:cNvSpPr>
            <a:spLocks noGrp="1"/>
          </p:cNvSpPr>
          <p:nvPr>
            <p:ph type="dt" sz="half" idx="10"/>
          </p:nvPr>
        </p:nvSpPr>
        <p:spPr>
          <a:xfrm>
            <a:off x="1793288" y="6356350"/>
            <a:ext cx="1788111" cy="365125"/>
          </a:xfrm>
          <a:prstGeom prst="rect">
            <a:avLst/>
          </a:prstGeom>
        </p:spPr>
        <p:txBody>
          <a:bodyPr/>
          <a:lstStyle/>
          <a:p>
            <a:fld id="{256FBE0D-0A9C-4189-AD9D-6B7488F1397B}" type="datetimeFigureOut">
              <a:rPr lang="en-US" smtClean="0"/>
              <a:t>2/13/2025</a:t>
            </a:fld>
            <a:endParaRPr lang="en-US"/>
          </a:p>
        </p:txBody>
      </p:sp>
      <p:sp>
        <p:nvSpPr>
          <p:cNvPr id="4" name="Footer Placeholder 3">
            <a:extLst>
              <a:ext uri="{FF2B5EF4-FFF2-40B4-BE49-F238E27FC236}">
                <a16:creationId xmlns:a16="http://schemas.microsoft.com/office/drawing/2014/main" id="{13E66093-4D76-44BB-B090-E2244F58BB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1365E9-0A08-4578-959D-36A8816000CF}"/>
              </a:ext>
            </a:extLst>
          </p:cNvPr>
          <p:cNvSpPr>
            <a:spLocks noGrp="1"/>
          </p:cNvSpPr>
          <p:nvPr>
            <p:ph type="sldNum" sz="quarter" idx="12"/>
          </p:nvPr>
        </p:nvSpPr>
        <p:spPr>
          <a:xfrm>
            <a:off x="8610600" y="6356350"/>
            <a:ext cx="2743200" cy="365125"/>
          </a:xfrm>
          <a:prstGeom prst="rect">
            <a:avLst/>
          </a:prstGeom>
        </p:spPr>
        <p:txBody>
          <a:bodyPr/>
          <a:lstStyle/>
          <a:p>
            <a:fld id="{CEDB41F0-43FB-48D4-BC3E-6CEB0DE1E8CC}" type="slidenum">
              <a:rPr lang="en-US" smtClean="0"/>
              <a:t>‹#›</a:t>
            </a:fld>
            <a:endParaRPr lang="en-US"/>
          </a:p>
        </p:txBody>
      </p:sp>
    </p:spTree>
    <p:extLst>
      <p:ext uri="{BB962C8B-B14F-4D97-AF65-F5344CB8AC3E}">
        <p14:creationId xmlns:p14="http://schemas.microsoft.com/office/powerpoint/2010/main" val="1131506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27CB34-C48C-4B5D-9EBB-3542C1B94B01}"/>
              </a:ext>
            </a:extLst>
          </p:cNvPr>
          <p:cNvSpPr/>
          <p:nvPr userDrawn="1"/>
        </p:nvSpPr>
        <p:spPr>
          <a:xfrm>
            <a:off x="0" y="0"/>
            <a:ext cx="1012055" cy="6858000"/>
          </a:xfrm>
          <a:prstGeom prst="rect">
            <a:avLst/>
          </a:prstGeom>
          <a:solidFill>
            <a:srgbClr val="005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6859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F732F-6AA6-4CB3-A91C-9A8264A773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77A49F-82A5-4404-A42F-5EEAAF502D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332B09-A079-4DA4-A09E-E7521021C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9706F-72E7-4373-9E9C-0B13E265EAA3}"/>
              </a:ext>
            </a:extLst>
          </p:cNvPr>
          <p:cNvSpPr>
            <a:spLocks noGrp="1"/>
          </p:cNvSpPr>
          <p:nvPr>
            <p:ph type="dt" sz="half" idx="10"/>
          </p:nvPr>
        </p:nvSpPr>
        <p:spPr>
          <a:xfrm>
            <a:off x="1793288" y="6356350"/>
            <a:ext cx="1788111" cy="365125"/>
          </a:xfrm>
          <a:prstGeom prst="rect">
            <a:avLst/>
          </a:prstGeom>
        </p:spPr>
        <p:txBody>
          <a:bodyPr/>
          <a:lstStyle/>
          <a:p>
            <a:fld id="{256FBE0D-0A9C-4189-AD9D-6B7488F1397B}" type="datetimeFigureOut">
              <a:rPr lang="en-US" smtClean="0"/>
              <a:t>2/13/2025</a:t>
            </a:fld>
            <a:endParaRPr lang="en-US"/>
          </a:p>
        </p:txBody>
      </p:sp>
      <p:sp>
        <p:nvSpPr>
          <p:cNvPr id="6" name="Footer Placeholder 5">
            <a:extLst>
              <a:ext uri="{FF2B5EF4-FFF2-40B4-BE49-F238E27FC236}">
                <a16:creationId xmlns:a16="http://schemas.microsoft.com/office/drawing/2014/main" id="{345711F0-E25E-41D5-855D-A969CF0FFB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58A6EBA-5963-4C94-A9AE-65602D4A12FA}"/>
              </a:ext>
            </a:extLst>
          </p:cNvPr>
          <p:cNvSpPr>
            <a:spLocks noGrp="1"/>
          </p:cNvSpPr>
          <p:nvPr>
            <p:ph type="sldNum" sz="quarter" idx="12"/>
          </p:nvPr>
        </p:nvSpPr>
        <p:spPr>
          <a:xfrm>
            <a:off x="8610600" y="6356350"/>
            <a:ext cx="2743200" cy="365125"/>
          </a:xfrm>
          <a:prstGeom prst="rect">
            <a:avLst/>
          </a:prstGeom>
        </p:spPr>
        <p:txBody>
          <a:bodyPr/>
          <a:lstStyle/>
          <a:p>
            <a:fld id="{CEDB41F0-43FB-48D4-BC3E-6CEB0DE1E8CC}" type="slidenum">
              <a:rPr lang="en-US" smtClean="0"/>
              <a:t>‹#›</a:t>
            </a:fld>
            <a:endParaRPr lang="en-US"/>
          </a:p>
        </p:txBody>
      </p:sp>
    </p:spTree>
    <p:extLst>
      <p:ext uri="{BB962C8B-B14F-4D97-AF65-F5344CB8AC3E}">
        <p14:creationId xmlns:p14="http://schemas.microsoft.com/office/powerpoint/2010/main" val="5230680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AF5FB-33EF-435A-A7DC-357E6BE132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BD666-DC59-4C29-9E9F-1026F19774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973F0DF-3265-4172-BD38-073BBF0D3E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83C762-A6EB-4FBC-819F-754454608CD5}"/>
              </a:ext>
            </a:extLst>
          </p:cNvPr>
          <p:cNvSpPr>
            <a:spLocks noGrp="1"/>
          </p:cNvSpPr>
          <p:nvPr>
            <p:ph type="dt" sz="half" idx="10"/>
          </p:nvPr>
        </p:nvSpPr>
        <p:spPr>
          <a:xfrm>
            <a:off x="1793288" y="6356350"/>
            <a:ext cx="1788111" cy="365125"/>
          </a:xfrm>
          <a:prstGeom prst="rect">
            <a:avLst/>
          </a:prstGeom>
        </p:spPr>
        <p:txBody>
          <a:bodyPr/>
          <a:lstStyle/>
          <a:p>
            <a:fld id="{256FBE0D-0A9C-4189-AD9D-6B7488F1397B}" type="datetimeFigureOut">
              <a:rPr lang="en-US" smtClean="0"/>
              <a:t>2/13/2025</a:t>
            </a:fld>
            <a:endParaRPr lang="en-US"/>
          </a:p>
        </p:txBody>
      </p:sp>
      <p:sp>
        <p:nvSpPr>
          <p:cNvPr id="6" name="Footer Placeholder 5">
            <a:extLst>
              <a:ext uri="{FF2B5EF4-FFF2-40B4-BE49-F238E27FC236}">
                <a16:creationId xmlns:a16="http://schemas.microsoft.com/office/drawing/2014/main" id="{01CD8AE4-B7E1-4FFF-B939-B48964D88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47348F-F1E2-473E-AB34-DD92A8733B26}"/>
              </a:ext>
            </a:extLst>
          </p:cNvPr>
          <p:cNvSpPr>
            <a:spLocks noGrp="1"/>
          </p:cNvSpPr>
          <p:nvPr>
            <p:ph type="sldNum" sz="quarter" idx="12"/>
          </p:nvPr>
        </p:nvSpPr>
        <p:spPr>
          <a:xfrm>
            <a:off x="8610600" y="6356350"/>
            <a:ext cx="2743200" cy="365125"/>
          </a:xfrm>
          <a:prstGeom prst="rect">
            <a:avLst/>
          </a:prstGeom>
        </p:spPr>
        <p:txBody>
          <a:bodyPr/>
          <a:lstStyle/>
          <a:p>
            <a:fld id="{CEDB41F0-43FB-48D4-BC3E-6CEB0DE1E8CC}" type="slidenum">
              <a:rPr lang="en-US" smtClean="0"/>
              <a:t>‹#›</a:t>
            </a:fld>
            <a:endParaRPr lang="en-US"/>
          </a:p>
        </p:txBody>
      </p:sp>
    </p:spTree>
    <p:extLst>
      <p:ext uri="{BB962C8B-B14F-4D97-AF65-F5344CB8AC3E}">
        <p14:creationId xmlns:p14="http://schemas.microsoft.com/office/powerpoint/2010/main" val="42918710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hyperlink" Target="https://www.eab.com/" TargetMode="Externa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ags" Target="../tags/tag1.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4.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8D44F-32EB-44AD-9B85-06006BDD4F86}"/>
              </a:ext>
            </a:extLst>
          </p:cNvPr>
          <p:cNvSpPr>
            <a:spLocks noGrp="1"/>
          </p:cNvSpPr>
          <p:nvPr>
            <p:ph type="title"/>
          </p:nvPr>
        </p:nvSpPr>
        <p:spPr>
          <a:xfrm>
            <a:off x="838200" y="365125"/>
            <a:ext cx="1014347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D6DBEE-4FCA-49E2-9142-FBE3F4D156B3}"/>
              </a:ext>
            </a:extLst>
          </p:cNvPr>
          <p:cNvSpPr>
            <a:spLocks noGrp="1"/>
          </p:cNvSpPr>
          <p:nvPr>
            <p:ph type="body" idx="1"/>
          </p:nvPr>
        </p:nvSpPr>
        <p:spPr>
          <a:xfrm>
            <a:off x="838200" y="1825625"/>
            <a:ext cx="101434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sign&#10;&#10;Description automatically generated">
            <a:extLst>
              <a:ext uri="{FF2B5EF4-FFF2-40B4-BE49-F238E27FC236}">
                <a16:creationId xmlns:a16="http://schemas.microsoft.com/office/drawing/2014/main" id="{0170906D-6E44-4E68-82C8-1D08B852BF2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1430335" y="6040568"/>
            <a:ext cx="506741" cy="626836"/>
          </a:xfrm>
          <a:prstGeom prst="rect">
            <a:avLst/>
          </a:prstGeom>
        </p:spPr>
      </p:pic>
    </p:spTree>
    <p:extLst>
      <p:ext uri="{BB962C8B-B14F-4D97-AF65-F5344CB8AC3E}">
        <p14:creationId xmlns:p14="http://schemas.microsoft.com/office/powerpoint/2010/main" val="176412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2">
            <a:extLst>
              <a:ext uri="{FF2B5EF4-FFF2-40B4-BE49-F238E27FC236}">
                <a16:creationId xmlns:a16="http://schemas.microsoft.com/office/drawing/2014/main" id="{4EE1F075-EEF0-0540-A1F5-7EA2F9CB27C8}"/>
              </a:ext>
            </a:extLst>
          </p:cNvPr>
          <p:cNvSpPr>
            <a:spLocks noGrp="1"/>
          </p:cNvSpPr>
          <p:nvPr>
            <p:ph type="title"/>
          </p:nvPr>
        </p:nvSpPr>
        <p:spPr>
          <a:xfrm>
            <a:off x="609600" y="1600201"/>
            <a:ext cx="10972800" cy="1207033"/>
          </a:xfrm>
          <a:prstGeom prst="rect">
            <a:avLst/>
          </a:prstGeom>
        </p:spPr>
        <p:txBody>
          <a:bodyPr vert="horz" lIns="0" tIns="0" rIns="0" bIns="0" rtlCol="0" anchor="b" anchorCtr="0">
            <a:normAutofit/>
          </a:bodyPr>
          <a:lstStyle/>
          <a:p>
            <a:r>
              <a:rPr lang="en-US"/>
              <a:t>Click to edit Master title style</a:t>
            </a:r>
          </a:p>
        </p:txBody>
      </p:sp>
      <p:sp>
        <p:nvSpPr>
          <p:cNvPr id="14" name="Text Placeholder 13">
            <a:extLst>
              <a:ext uri="{FF2B5EF4-FFF2-40B4-BE49-F238E27FC236}">
                <a16:creationId xmlns:a16="http://schemas.microsoft.com/office/drawing/2014/main" id="{6FB44E59-3C85-EA44-84ED-109166FD0705}"/>
              </a:ext>
            </a:extLst>
          </p:cNvPr>
          <p:cNvSpPr>
            <a:spLocks noGrp="1"/>
          </p:cNvSpPr>
          <p:nvPr>
            <p:ph type="body" idx="1"/>
          </p:nvPr>
        </p:nvSpPr>
        <p:spPr>
          <a:xfrm>
            <a:off x="618137" y="3429000"/>
            <a:ext cx="10972799" cy="2438400"/>
          </a:xfrm>
          <a:prstGeom prst="rect">
            <a:avLst/>
          </a:prstGeom>
        </p:spPr>
        <p:txBody>
          <a:bodyPr vert="horz" lIns="0" tIns="0" rIns="0" bIns="0" rtlCol="0" anchor="t" anchorCtr="0">
            <a:normAutofit/>
          </a:bodyPr>
          <a:lstStyle/>
          <a:p>
            <a:pPr lvl="0"/>
            <a:r>
              <a:rPr lang="en-US"/>
              <a:t>Click to edit Master text styles</a:t>
            </a:r>
          </a:p>
        </p:txBody>
      </p:sp>
      <p:sp>
        <p:nvSpPr>
          <p:cNvPr id="8" name="Footer Placeholder 7">
            <a:extLst>
              <a:ext uri="{FF2B5EF4-FFF2-40B4-BE49-F238E27FC236}">
                <a16:creationId xmlns:a16="http://schemas.microsoft.com/office/drawing/2014/main" id="{3CEC7FB4-1D06-E245-B192-6D6C6BDDD305}"/>
              </a:ext>
            </a:extLst>
          </p:cNvPr>
          <p:cNvSpPr>
            <a:spLocks noGrp="1"/>
          </p:cNvSpPr>
          <p:nvPr>
            <p:ph type="ftr" sz="quarter" idx="3"/>
          </p:nvPr>
        </p:nvSpPr>
        <p:spPr>
          <a:xfrm>
            <a:off x="618136" y="482601"/>
            <a:ext cx="4114800" cy="366183"/>
          </a:xfrm>
          <a:prstGeom prst="rect">
            <a:avLst/>
          </a:prstGeom>
        </p:spPr>
        <p:txBody>
          <a:bodyPr vert="horz" lIns="0" tIns="0" rIns="0" bIns="0" rtlCol="0" anchor="t" anchorCtr="0"/>
          <a:lstStyle>
            <a:lvl1pPr algn="l">
              <a:defRPr sz="1200" cap="all" spc="187" baseline="0">
                <a:solidFill>
                  <a:schemeClr val="bg1"/>
                </a:solidFill>
              </a:defRPr>
            </a:lvl1pPr>
          </a:lstStyle>
          <a:p>
            <a:endParaRPr lang="en-US"/>
          </a:p>
        </p:txBody>
      </p:sp>
      <p:sp>
        <p:nvSpPr>
          <p:cNvPr id="6" name="Footer Placeholder 11">
            <a:extLst>
              <a:ext uri="{FF2B5EF4-FFF2-40B4-BE49-F238E27FC236}">
                <a16:creationId xmlns:a16="http://schemas.microsoft.com/office/drawing/2014/main" id="{92B41304-606F-418E-9C32-496028C9F32A}"/>
              </a:ext>
            </a:extLst>
          </p:cNvPr>
          <p:cNvSpPr txBox="1">
            <a:spLocks/>
          </p:cNvSpPr>
          <p:nvPr userDrawn="1"/>
        </p:nvSpPr>
        <p:spPr>
          <a:xfrm>
            <a:off x="620700" y="6381186"/>
            <a:ext cx="4114800" cy="467783"/>
          </a:xfrm>
          <a:prstGeom prst="rect">
            <a:avLst/>
          </a:prstGeom>
        </p:spPr>
        <p:txBody>
          <a:bodyPr vert="horz" lIns="0" tIns="0" rIns="0" bIns="0" rtlCol="0" anchor="ctr" anchorCtr="0"/>
          <a:lstStyle>
            <a:defPPr>
              <a:defRPr lang="en-US"/>
            </a:defPPr>
            <a:lvl1pPr marL="0" algn="l" defTabSz="457200" rtl="0" eaLnBrk="1" latinLnBrk="0" hangingPunct="1">
              <a:defRPr sz="800" kern="1200" cap="all" spc="12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67"/>
              <a:t>Draft and Confidential </a:t>
            </a:r>
          </a:p>
          <a:p>
            <a:fld id="{B440CD1F-012D-904F-ACEE-53C33F55A6C7}" type="datetime4">
              <a:rPr lang="en-US" sz="1067" smtClean="0"/>
              <a:t>February 13, 2025</a:t>
            </a:fld>
            <a:endParaRPr lang="en-US" sz="1067"/>
          </a:p>
        </p:txBody>
      </p:sp>
      <p:sp>
        <p:nvSpPr>
          <p:cNvPr id="7" name="Slide Number Placeholder 6">
            <a:extLst>
              <a:ext uri="{FF2B5EF4-FFF2-40B4-BE49-F238E27FC236}">
                <a16:creationId xmlns:a16="http://schemas.microsoft.com/office/drawing/2014/main" id="{714C5405-2C5C-4A29-8078-B407D86F3E80}"/>
              </a:ext>
            </a:extLst>
          </p:cNvPr>
          <p:cNvSpPr>
            <a:spLocks noGrp="1"/>
          </p:cNvSpPr>
          <p:nvPr>
            <p:ph type="sldNum" sz="quarter" idx="4"/>
          </p:nvPr>
        </p:nvSpPr>
        <p:spPr>
          <a:xfrm>
            <a:off x="0" y="6493671"/>
            <a:ext cx="487680" cy="364331"/>
          </a:xfrm>
          <a:prstGeom prst="rect">
            <a:avLst/>
          </a:prstGeom>
          <a:solidFill>
            <a:srgbClr val="00558C"/>
          </a:solidFill>
          <a:ln>
            <a:noFill/>
          </a:ln>
        </p:spPr>
        <p:txBody>
          <a:bodyPr anchor="ctr"/>
          <a:lstStyle>
            <a:lvl1pPr algn="ctr">
              <a:defRPr sz="1200" b="1">
                <a:solidFill>
                  <a:srgbClr val="FFFFFF"/>
                </a:solidFill>
                <a:latin typeface="Arial Narrow" panose="020B0606020202030204" pitchFamily="34" charset="0"/>
              </a:defRPr>
            </a:lvl1pPr>
          </a:lstStyle>
          <a:p>
            <a:fld id="{B28838BE-5EAD-434C-B290-9193BA76332A}" type="slidenum">
              <a:rPr lang="en-US" smtClean="0"/>
              <a:pPr/>
              <a:t>‹#›</a:t>
            </a:fld>
            <a:endParaRPr lang="en-US" sz="1200"/>
          </a:p>
        </p:txBody>
      </p:sp>
    </p:spTree>
    <p:extLst>
      <p:ext uri="{BB962C8B-B14F-4D97-AF65-F5344CB8AC3E}">
        <p14:creationId xmlns:p14="http://schemas.microsoft.com/office/powerpoint/2010/main" val="5064017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0"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p:txStyles>
    <p:titleStyle>
      <a:lvl1pPr algn="l" defTabSz="609585" rtl="0" eaLnBrk="1" latinLnBrk="0" hangingPunct="1">
        <a:spcBef>
          <a:spcPct val="0"/>
        </a:spcBef>
        <a:buNone/>
        <a:defRPr sz="4800" b="0" i="0" kern="1200" cap="none" baseline="0">
          <a:solidFill>
            <a:schemeClr val="bg1"/>
          </a:solidFill>
          <a:latin typeface="+mj-lt"/>
          <a:ea typeface="+mj-ea"/>
          <a:cs typeface="Arial Narrow"/>
        </a:defRPr>
      </a:lvl1pPr>
    </p:titleStyle>
    <p:bodyStyle>
      <a:lvl1pPr marL="0" indent="0" algn="l" defTabSz="609585" rtl="0" eaLnBrk="1" latinLnBrk="0" hangingPunct="1">
        <a:spcBef>
          <a:spcPts val="1333"/>
        </a:spcBef>
        <a:buClr>
          <a:schemeClr val="tx2"/>
        </a:buClr>
        <a:buFont typeface="Arial" panose="020B0604020202020204" pitchFamily="34" charset="0"/>
        <a:buNone/>
        <a:defRPr sz="2133" b="0" i="0" kern="1200" cap="none" spc="0" baseline="0">
          <a:solidFill>
            <a:schemeClr val="bg1"/>
          </a:solidFill>
          <a:latin typeface="+mn-lt"/>
          <a:ea typeface="+mn-ea"/>
          <a:cs typeface="+mn-cs"/>
        </a:defRPr>
      </a:lvl1pPr>
      <a:lvl2pPr marL="243834" indent="0" algn="l" defTabSz="609585" rtl="0" eaLnBrk="1" latinLnBrk="0" hangingPunct="1">
        <a:spcBef>
          <a:spcPts val="1333"/>
        </a:spcBef>
        <a:buClr>
          <a:schemeClr val="tx2"/>
        </a:buClr>
        <a:buFont typeface="Arial"/>
        <a:buNone/>
        <a:defRPr sz="2400" kern="1200">
          <a:solidFill>
            <a:schemeClr val="bg1"/>
          </a:solidFill>
          <a:latin typeface="+mn-lt"/>
          <a:ea typeface="+mn-ea"/>
          <a:cs typeface="+mn-cs"/>
        </a:defRPr>
      </a:lvl2pPr>
      <a:lvl3pPr marL="731502" indent="0" algn="l" defTabSz="609585" rtl="0" eaLnBrk="1" latinLnBrk="0" hangingPunct="1">
        <a:spcBef>
          <a:spcPts val="1333"/>
        </a:spcBef>
        <a:buClr>
          <a:schemeClr val="tx2"/>
        </a:buClr>
        <a:buFont typeface="Arial"/>
        <a:buNone/>
        <a:defRPr sz="1867" kern="1200" baseline="0">
          <a:solidFill>
            <a:schemeClr val="bg1"/>
          </a:solidFill>
          <a:latin typeface="+mn-lt"/>
          <a:ea typeface="+mn-ea"/>
          <a:cs typeface="+mn-cs"/>
        </a:defRPr>
      </a:lvl3pPr>
      <a:lvl4pPr marL="975336" indent="0" algn="l" defTabSz="609585" rtl="0" eaLnBrk="1" latinLnBrk="0" hangingPunct="1">
        <a:spcBef>
          <a:spcPts val="1333"/>
        </a:spcBef>
        <a:buClr>
          <a:schemeClr val="tx2"/>
        </a:buClr>
        <a:buFont typeface="Arial"/>
        <a:buNone/>
        <a:defRPr sz="1867" kern="1200" baseline="0">
          <a:solidFill>
            <a:schemeClr val="bg1"/>
          </a:solidFill>
          <a:latin typeface="+mn-lt"/>
          <a:ea typeface="+mn-ea"/>
          <a:cs typeface="+mn-cs"/>
        </a:defRPr>
      </a:lvl4pPr>
      <a:lvl5pPr marL="975336" indent="0" algn="l" defTabSz="609585" rtl="0" eaLnBrk="1" latinLnBrk="0" hangingPunct="1">
        <a:spcBef>
          <a:spcPts val="1333"/>
        </a:spcBef>
        <a:buClr>
          <a:schemeClr val="tx2"/>
        </a:buClr>
        <a:buFont typeface="Arial"/>
        <a:buNone/>
        <a:defRPr sz="1867" kern="1200" baseline="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8">
          <p15:clr>
            <a:srgbClr val="F26B43"/>
          </p15:clr>
        </p15:guide>
        <p15:guide id="2" pos="288">
          <p15:clr>
            <a:srgbClr val="F26B43"/>
          </p15:clr>
        </p15:guide>
        <p15:guide id="3" orient="horz" pos="3012">
          <p15:clr>
            <a:srgbClr val="F26B43"/>
          </p15:clr>
        </p15:guide>
        <p15:guide id="8" orient="horz" pos="1620">
          <p15:clr>
            <a:srgbClr val="F26B43"/>
          </p15:clr>
        </p15:guide>
        <p15:guide id="21" pos="2880">
          <p15:clr>
            <a:srgbClr val="F26B43"/>
          </p15:clr>
        </p15:guide>
        <p15:guide id="30" pos="54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2">
            <a:extLst>
              <a:ext uri="{FF2B5EF4-FFF2-40B4-BE49-F238E27FC236}">
                <a16:creationId xmlns:a16="http://schemas.microsoft.com/office/drawing/2014/main" id="{4EE1F075-EEF0-0540-A1F5-7EA2F9CB27C8}"/>
              </a:ext>
            </a:extLst>
          </p:cNvPr>
          <p:cNvSpPr>
            <a:spLocks noGrp="1"/>
          </p:cNvSpPr>
          <p:nvPr>
            <p:ph type="title"/>
          </p:nvPr>
        </p:nvSpPr>
        <p:spPr>
          <a:xfrm>
            <a:off x="609600" y="1600201"/>
            <a:ext cx="10972800" cy="1207033"/>
          </a:xfrm>
          <a:prstGeom prst="rect">
            <a:avLst/>
          </a:prstGeom>
        </p:spPr>
        <p:txBody>
          <a:bodyPr vert="horz" lIns="0" tIns="0" rIns="0" bIns="0" rtlCol="0" anchor="b" anchorCtr="0">
            <a:normAutofit/>
          </a:bodyPr>
          <a:lstStyle/>
          <a:p>
            <a:r>
              <a:rPr lang="en-US"/>
              <a:t>Click to edit Master title style</a:t>
            </a:r>
          </a:p>
        </p:txBody>
      </p:sp>
      <p:sp>
        <p:nvSpPr>
          <p:cNvPr id="14" name="Text Placeholder 13">
            <a:extLst>
              <a:ext uri="{FF2B5EF4-FFF2-40B4-BE49-F238E27FC236}">
                <a16:creationId xmlns:a16="http://schemas.microsoft.com/office/drawing/2014/main" id="{6FB44E59-3C85-EA44-84ED-109166FD0705}"/>
              </a:ext>
            </a:extLst>
          </p:cNvPr>
          <p:cNvSpPr>
            <a:spLocks noGrp="1"/>
          </p:cNvSpPr>
          <p:nvPr>
            <p:ph type="body" idx="1"/>
          </p:nvPr>
        </p:nvSpPr>
        <p:spPr>
          <a:xfrm>
            <a:off x="618137" y="3429000"/>
            <a:ext cx="10972799" cy="2438400"/>
          </a:xfrm>
          <a:prstGeom prst="rect">
            <a:avLst/>
          </a:prstGeom>
        </p:spPr>
        <p:txBody>
          <a:bodyPr vert="horz" lIns="0" tIns="0" rIns="0" bIns="0" rtlCol="0" anchor="t" anchorCtr="0">
            <a:normAutofit/>
          </a:bodyPr>
          <a:lstStyle/>
          <a:p>
            <a:pPr lvl="0"/>
            <a:r>
              <a:rPr lang="en-US"/>
              <a:t>Click to edit Master text styles</a:t>
            </a:r>
          </a:p>
        </p:txBody>
      </p:sp>
      <p:sp>
        <p:nvSpPr>
          <p:cNvPr id="8" name="Footer Placeholder 7">
            <a:extLst>
              <a:ext uri="{FF2B5EF4-FFF2-40B4-BE49-F238E27FC236}">
                <a16:creationId xmlns:a16="http://schemas.microsoft.com/office/drawing/2014/main" id="{3CEC7FB4-1D06-E245-B192-6D6C6BDDD305}"/>
              </a:ext>
            </a:extLst>
          </p:cNvPr>
          <p:cNvSpPr>
            <a:spLocks noGrp="1"/>
          </p:cNvSpPr>
          <p:nvPr>
            <p:ph type="ftr" sz="quarter" idx="3"/>
          </p:nvPr>
        </p:nvSpPr>
        <p:spPr>
          <a:xfrm>
            <a:off x="618136" y="482601"/>
            <a:ext cx="4114800" cy="366183"/>
          </a:xfrm>
          <a:prstGeom prst="rect">
            <a:avLst/>
          </a:prstGeom>
        </p:spPr>
        <p:txBody>
          <a:bodyPr vert="horz" lIns="0" tIns="0" rIns="0" bIns="0" rtlCol="0" anchor="t" anchorCtr="0"/>
          <a:lstStyle>
            <a:lvl1pPr algn="l">
              <a:defRPr sz="1200" cap="all" spc="187" baseline="0">
                <a:solidFill>
                  <a:schemeClr val="bg1"/>
                </a:solidFill>
              </a:defRPr>
            </a:lvl1pPr>
          </a:lstStyle>
          <a:p>
            <a:endParaRPr lang="en-US"/>
          </a:p>
        </p:txBody>
      </p:sp>
      <p:sp>
        <p:nvSpPr>
          <p:cNvPr id="6" name="Footer Placeholder 11">
            <a:extLst>
              <a:ext uri="{FF2B5EF4-FFF2-40B4-BE49-F238E27FC236}">
                <a16:creationId xmlns:a16="http://schemas.microsoft.com/office/drawing/2014/main" id="{92B41304-606F-418E-9C32-496028C9F32A}"/>
              </a:ext>
            </a:extLst>
          </p:cNvPr>
          <p:cNvSpPr txBox="1">
            <a:spLocks/>
          </p:cNvSpPr>
          <p:nvPr userDrawn="1"/>
        </p:nvSpPr>
        <p:spPr>
          <a:xfrm>
            <a:off x="620700" y="6381186"/>
            <a:ext cx="4114800" cy="467783"/>
          </a:xfrm>
          <a:prstGeom prst="rect">
            <a:avLst/>
          </a:prstGeom>
        </p:spPr>
        <p:txBody>
          <a:bodyPr vert="horz" lIns="0" tIns="0" rIns="0" bIns="0" rtlCol="0" anchor="ctr" anchorCtr="0"/>
          <a:lstStyle>
            <a:defPPr>
              <a:defRPr lang="en-US"/>
            </a:defPPr>
            <a:lvl1pPr marL="0" algn="l" defTabSz="457200" rtl="0" eaLnBrk="1" latinLnBrk="0" hangingPunct="1">
              <a:defRPr sz="800" kern="1200" cap="all" spc="12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67"/>
              <a:t>Draft and Confidential </a:t>
            </a:r>
          </a:p>
          <a:p>
            <a:fld id="{B440CD1F-012D-904F-ACEE-53C33F55A6C7}" type="datetime4">
              <a:rPr lang="en-US" sz="1067" smtClean="0"/>
              <a:t>February 13, 2025</a:t>
            </a:fld>
            <a:endParaRPr lang="en-US" sz="1067"/>
          </a:p>
        </p:txBody>
      </p:sp>
      <p:sp>
        <p:nvSpPr>
          <p:cNvPr id="7" name="Slide Number Placeholder 6">
            <a:extLst>
              <a:ext uri="{FF2B5EF4-FFF2-40B4-BE49-F238E27FC236}">
                <a16:creationId xmlns:a16="http://schemas.microsoft.com/office/drawing/2014/main" id="{714C5405-2C5C-4A29-8078-B407D86F3E80}"/>
              </a:ext>
            </a:extLst>
          </p:cNvPr>
          <p:cNvSpPr>
            <a:spLocks noGrp="1"/>
          </p:cNvSpPr>
          <p:nvPr>
            <p:ph type="sldNum" sz="quarter" idx="4"/>
          </p:nvPr>
        </p:nvSpPr>
        <p:spPr>
          <a:xfrm>
            <a:off x="0" y="6493671"/>
            <a:ext cx="487680" cy="364331"/>
          </a:xfrm>
          <a:prstGeom prst="rect">
            <a:avLst/>
          </a:prstGeom>
          <a:solidFill>
            <a:srgbClr val="00558C"/>
          </a:solidFill>
          <a:ln>
            <a:noFill/>
          </a:ln>
        </p:spPr>
        <p:txBody>
          <a:bodyPr anchor="ctr"/>
          <a:lstStyle>
            <a:lvl1pPr algn="ctr">
              <a:defRPr sz="1200" b="1">
                <a:solidFill>
                  <a:srgbClr val="FFFFFF"/>
                </a:solidFill>
                <a:latin typeface="Arial Narrow" panose="020B0606020202030204" pitchFamily="34" charset="0"/>
              </a:defRPr>
            </a:lvl1pPr>
          </a:lstStyle>
          <a:p>
            <a:fld id="{B28838BE-5EAD-434C-B290-9193BA76332A}" type="slidenum">
              <a:rPr lang="en-US" smtClean="0"/>
              <a:pPr/>
              <a:t>‹#›</a:t>
            </a:fld>
            <a:endParaRPr lang="en-US" sz="1200"/>
          </a:p>
        </p:txBody>
      </p:sp>
    </p:spTree>
    <p:extLst>
      <p:ext uri="{BB962C8B-B14F-4D97-AF65-F5344CB8AC3E}">
        <p14:creationId xmlns:p14="http://schemas.microsoft.com/office/powerpoint/2010/main" val="1589937131"/>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p:txStyles>
    <p:titleStyle>
      <a:lvl1pPr algn="l" defTabSz="609585" rtl="0" eaLnBrk="1" latinLnBrk="0" hangingPunct="1">
        <a:spcBef>
          <a:spcPct val="0"/>
        </a:spcBef>
        <a:buNone/>
        <a:defRPr sz="4800" b="0" i="0" kern="1200" cap="none" baseline="0">
          <a:solidFill>
            <a:schemeClr val="bg1"/>
          </a:solidFill>
          <a:latin typeface="+mj-lt"/>
          <a:ea typeface="+mj-ea"/>
          <a:cs typeface="Arial Narrow"/>
        </a:defRPr>
      </a:lvl1pPr>
    </p:titleStyle>
    <p:bodyStyle>
      <a:lvl1pPr marL="0" indent="0" algn="l" defTabSz="609585" rtl="0" eaLnBrk="1" latinLnBrk="0" hangingPunct="1">
        <a:spcBef>
          <a:spcPts val="1333"/>
        </a:spcBef>
        <a:buClr>
          <a:schemeClr val="tx2"/>
        </a:buClr>
        <a:buFont typeface="Arial" panose="020B0604020202020204" pitchFamily="34" charset="0"/>
        <a:buNone/>
        <a:defRPr sz="2133" b="0" i="0" kern="1200" cap="none" spc="0" baseline="0">
          <a:solidFill>
            <a:schemeClr val="bg1"/>
          </a:solidFill>
          <a:latin typeface="+mn-lt"/>
          <a:ea typeface="+mn-ea"/>
          <a:cs typeface="+mn-cs"/>
        </a:defRPr>
      </a:lvl1pPr>
      <a:lvl2pPr marL="243834" indent="0" algn="l" defTabSz="609585" rtl="0" eaLnBrk="1" latinLnBrk="0" hangingPunct="1">
        <a:spcBef>
          <a:spcPts val="1333"/>
        </a:spcBef>
        <a:buClr>
          <a:schemeClr val="tx2"/>
        </a:buClr>
        <a:buFont typeface="Arial"/>
        <a:buNone/>
        <a:defRPr sz="2400" kern="1200">
          <a:solidFill>
            <a:schemeClr val="bg1"/>
          </a:solidFill>
          <a:latin typeface="+mn-lt"/>
          <a:ea typeface="+mn-ea"/>
          <a:cs typeface="+mn-cs"/>
        </a:defRPr>
      </a:lvl2pPr>
      <a:lvl3pPr marL="731502" indent="0" algn="l" defTabSz="609585" rtl="0" eaLnBrk="1" latinLnBrk="0" hangingPunct="1">
        <a:spcBef>
          <a:spcPts val="1333"/>
        </a:spcBef>
        <a:buClr>
          <a:schemeClr val="tx2"/>
        </a:buClr>
        <a:buFont typeface="Arial"/>
        <a:buNone/>
        <a:defRPr sz="1867" kern="1200" baseline="0">
          <a:solidFill>
            <a:schemeClr val="bg1"/>
          </a:solidFill>
          <a:latin typeface="+mn-lt"/>
          <a:ea typeface="+mn-ea"/>
          <a:cs typeface="+mn-cs"/>
        </a:defRPr>
      </a:lvl3pPr>
      <a:lvl4pPr marL="975336" indent="0" algn="l" defTabSz="609585" rtl="0" eaLnBrk="1" latinLnBrk="0" hangingPunct="1">
        <a:spcBef>
          <a:spcPts val="1333"/>
        </a:spcBef>
        <a:buClr>
          <a:schemeClr val="tx2"/>
        </a:buClr>
        <a:buFont typeface="Arial"/>
        <a:buNone/>
        <a:defRPr sz="1867" kern="1200" baseline="0">
          <a:solidFill>
            <a:schemeClr val="bg1"/>
          </a:solidFill>
          <a:latin typeface="+mn-lt"/>
          <a:ea typeface="+mn-ea"/>
          <a:cs typeface="+mn-cs"/>
        </a:defRPr>
      </a:lvl4pPr>
      <a:lvl5pPr marL="975336" indent="0" algn="l" defTabSz="609585" rtl="0" eaLnBrk="1" latinLnBrk="0" hangingPunct="1">
        <a:spcBef>
          <a:spcPts val="1333"/>
        </a:spcBef>
        <a:buClr>
          <a:schemeClr val="tx2"/>
        </a:buClr>
        <a:buFont typeface="Arial"/>
        <a:buNone/>
        <a:defRPr sz="1867" kern="1200" baseline="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8">
          <p15:clr>
            <a:srgbClr val="F26B43"/>
          </p15:clr>
        </p15:guide>
        <p15:guide id="2" pos="288">
          <p15:clr>
            <a:srgbClr val="F26B43"/>
          </p15:clr>
        </p15:guide>
        <p15:guide id="3" orient="horz" pos="3012">
          <p15:clr>
            <a:srgbClr val="F26B43"/>
          </p15:clr>
        </p15:guide>
        <p15:guide id="8" orient="horz" pos="1620">
          <p15:clr>
            <a:srgbClr val="F26B43"/>
          </p15:clr>
        </p15:guide>
        <p15:guide id="21" pos="2880">
          <p15:clr>
            <a:srgbClr val="F26B43"/>
          </p15:clr>
        </p15:guide>
        <p15:guide id="30" pos="54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8" name="Master: copyright - decorative">
            <a:hlinkClick r:id="rId21"/>
            <a:extLst>
              <a:ext uri="{C183D7F6-B498-43B3-948B-1728B52AA6E4}">
                <adec:decorative xmlns:adec="http://schemas.microsoft.com/office/drawing/2017/decorative" val="1"/>
              </a:ext>
            </a:extLst>
          </p:cNvPr>
          <p:cNvSpPr txBox="1"/>
          <p:nvPr userDrawn="1"/>
        </p:nvSpPr>
        <p:spPr bwMode="gray">
          <a:xfrm>
            <a:off x="-1" y="6682146"/>
            <a:ext cx="3950608" cy="175854"/>
          </a:xfrm>
          <a:prstGeom prst="rect">
            <a:avLst/>
          </a:prstGeom>
          <a:noFill/>
        </p:spPr>
        <p:txBody>
          <a:bodyPr wrap="square" lIns="91440" tIns="0" rIns="91440" bIns="65314" rtlCol="0" anchor="b" anchorCtr="0">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en-US" sz="714" b="0" i="0" u="none" strike="noStrike" kern="1200" cap="none" spc="0" normalizeH="0" baseline="0" noProof="0">
                <a:ln>
                  <a:noFill/>
                </a:ln>
                <a:solidFill>
                  <a:schemeClr val="bg2">
                    <a:lumMod val="75000"/>
                  </a:schemeClr>
                </a:solidFill>
                <a:effectLst/>
                <a:uLnTx/>
                <a:uFillTx/>
                <a:latin typeface="+mn-lt"/>
                <a:ea typeface="Verdana" panose="020B0604030504040204" pitchFamily="34" charset="0"/>
                <a:cs typeface="Verdana" panose="020B0604030504040204" pitchFamily="34" charset="0"/>
              </a:rPr>
              <a:t>©2020 by EAB. </a:t>
            </a:r>
            <a:r>
              <a:rPr kumimoji="0" lang="en-US" sz="714" b="0" i="0" u="none" strike="noStrike" kern="1200" cap="none" spc="0" normalizeH="0" baseline="0" noProof="0">
                <a:ln>
                  <a:noFill/>
                </a:ln>
                <a:solidFill>
                  <a:schemeClr val="bg2">
                    <a:lumMod val="75000"/>
                  </a:schemeClr>
                </a:solidFill>
                <a:effectLst/>
                <a:uLnTx/>
                <a:uFillTx/>
                <a:latin typeface="+mn-lt"/>
                <a:ea typeface="Verdana" panose="020B0604030504040204" pitchFamily="34" charset="0"/>
                <a:cs typeface="Arial"/>
              </a:rPr>
              <a:t>All Rights Reserved.</a:t>
            </a:r>
            <a:r>
              <a:rPr kumimoji="0" lang="en-US" sz="714" b="0" i="0" u="none" strike="noStrike" kern="1200" cap="none" spc="0" normalizeH="0" baseline="0" noProof="0">
                <a:ln>
                  <a:noFill/>
                </a:ln>
                <a:solidFill>
                  <a:schemeClr val="bg2">
                    <a:lumMod val="75000"/>
                  </a:schemeClr>
                </a:solidFill>
                <a:effectLst/>
                <a:uLnTx/>
                <a:uFillTx/>
                <a:latin typeface="+mn-lt"/>
                <a:ea typeface="Verdana" panose="020B0604030504040204" pitchFamily="34" charset="0"/>
                <a:cs typeface="Verdana" panose="020B0604030504040204" pitchFamily="34" charset="0"/>
              </a:rPr>
              <a:t> </a:t>
            </a:r>
            <a:r>
              <a:rPr kumimoji="0" lang="en-US" sz="714" b="1" i="0" u="none" strike="noStrike" kern="1200" cap="none" spc="0" normalizeH="0" baseline="0" noProof="0">
                <a:ln>
                  <a:noFill/>
                </a:ln>
                <a:solidFill>
                  <a:schemeClr val="bg2">
                    <a:lumMod val="75000"/>
                  </a:schemeClr>
                </a:solidFill>
                <a:effectLst/>
                <a:uLnTx/>
                <a:uFillTx/>
                <a:latin typeface="+mn-lt"/>
                <a:ea typeface="Verdana" panose="020B0604030504040204" pitchFamily="34" charset="0"/>
                <a:cs typeface="Verdana" panose="020B0604030504040204" pitchFamily="34" charset="0"/>
              </a:rPr>
              <a:t>eab.com</a:t>
            </a:r>
            <a:endParaRPr kumimoji="0" lang="en-US" sz="714" b="0" i="0" u="none" strike="noStrike" kern="1200" cap="none" spc="0" normalizeH="0" baseline="0" noProof="0">
              <a:ln>
                <a:noFill/>
              </a:ln>
              <a:solidFill>
                <a:schemeClr val="bg2">
                  <a:lumMod val="75000"/>
                </a:schemeClr>
              </a:solidFill>
              <a:effectLst/>
              <a:uLnTx/>
              <a:uFillTx/>
              <a:latin typeface="+mn-lt"/>
              <a:ea typeface="Verdana" panose="020B0604030504040204" pitchFamily="34" charset="0"/>
              <a:cs typeface="Verdana" panose="020B0604030504040204" pitchFamily="34" charset="0"/>
            </a:endParaRPr>
          </a:p>
        </p:txBody>
      </p:sp>
      <p:sp>
        <p:nvSpPr>
          <p:cNvPr id="10" name="Master: slide title"/>
          <p:cNvSpPr>
            <a:spLocks noGrp="1"/>
          </p:cNvSpPr>
          <p:nvPr>
            <p:ph type="title"/>
          </p:nvPr>
        </p:nvSpPr>
        <p:spPr bwMode="gray">
          <a:xfrm>
            <a:off x="529167" y="442606"/>
            <a:ext cx="10450286" cy="366400"/>
          </a:xfrm>
          <a:prstGeom prst="rect">
            <a:avLst/>
          </a:prstGeom>
        </p:spPr>
        <p:txBody>
          <a:bodyPr vert="horz" lIns="0" tIns="0" rIns="0" bIns="0" rtlCol="0" anchor="b" anchorCtr="0">
            <a:spAutoFit/>
          </a:bodyPr>
          <a:lstStyle/>
          <a:p>
            <a:r>
              <a:rPr lang="en-US"/>
              <a:t>Slide Title – Rockwell 18pt Regular, Title Case</a:t>
            </a:r>
          </a:p>
        </p:txBody>
      </p:sp>
      <p:sp>
        <p:nvSpPr>
          <p:cNvPr id="12" name="Master: bullets"/>
          <p:cNvSpPr>
            <a:spLocks noGrp="1"/>
          </p:cNvSpPr>
          <p:nvPr>
            <p:ph type="body" idx="1"/>
          </p:nvPr>
        </p:nvSpPr>
        <p:spPr bwMode="gray">
          <a:xfrm>
            <a:off x="4498675" y="2267327"/>
            <a:ext cx="3194651" cy="251350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Tree>
    <p:custDataLst>
      <p:tags r:id="rId20"/>
    </p:custDataLst>
    <p:extLst>
      <p:ext uri="{BB962C8B-B14F-4D97-AF65-F5344CB8AC3E}">
        <p14:creationId xmlns:p14="http://schemas.microsoft.com/office/powerpoint/2010/main" val="170291742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lvl1pPr algn="l" defTabSz="685814" rtl="0" eaLnBrk="1" latinLnBrk="0" hangingPunct="1">
        <a:lnSpc>
          <a:spcPct val="90000"/>
        </a:lnSpc>
        <a:spcBef>
          <a:spcPct val="0"/>
        </a:spcBef>
        <a:buNone/>
        <a:defRPr sz="2571" kern="1200" spc="71" baseline="0">
          <a:solidFill>
            <a:schemeClr val="tx1"/>
          </a:solidFill>
          <a:latin typeface="+mj-lt"/>
          <a:ea typeface="+mj-ea"/>
          <a:cs typeface="+mj-cs"/>
        </a:defRPr>
      </a:lvl1pPr>
    </p:titleStyle>
    <p:bodyStyle>
      <a:lvl1pPr marL="167825" indent="-167825" algn="l" defTabSz="685814" rtl="0" eaLnBrk="1" latinLnBrk="0" hangingPunct="1">
        <a:lnSpc>
          <a:spcPct val="100000"/>
        </a:lnSpc>
        <a:spcBef>
          <a:spcPts val="714"/>
        </a:spcBef>
        <a:buClrTx/>
        <a:buFont typeface="Arial" panose="020B0604020202020204" pitchFamily="34" charset="0"/>
        <a:buChar char="•"/>
        <a:defRPr sz="1286" kern="1200">
          <a:solidFill>
            <a:schemeClr val="tx1"/>
          </a:solidFill>
          <a:latin typeface="+mn-lt"/>
          <a:ea typeface="+mn-ea"/>
          <a:cs typeface="+mn-cs"/>
        </a:defRPr>
      </a:lvl1pPr>
      <a:lvl2pPr marL="326578" indent="-163289" algn="l" defTabSz="685814" rtl="0" eaLnBrk="1" latinLnBrk="0" hangingPunct="1">
        <a:lnSpc>
          <a:spcPct val="100000"/>
        </a:lnSpc>
        <a:spcBef>
          <a:spcPts val="714"/>
        </a:spcBef>
        <a:buClrTx/>
        <a:buFont typeface="Verdana" panose="020B0604030504040204" pitchFamily="34" charset="0"/>
        <a:buChar char="–"/>
        <a:defRPr sz="1286" kern="1200">
          <a:solidFill>
            <a:schemeClr val="tx1"/>
          </a:solidFill>
          <a:latin typeface="+mn-lt"/>
          <a:ea typeface="+mn-ea"/>
          <a:cs typeface="+mn-cs"/>
        </a:defRPr>
      </a:lvl2pPr>
      <a:lvl3pPr marL="489867" indent="-163289" algn="l" defTabSz="685814" rtl="0" eaLnBrk="1" latinLnBrk="0" hangingPunct="1">
        <a:lnSpc>
          <a:spcPct val="100000"/>
        </a:lnSpc>
        <a:spcBef>
          <a:spcPts val="714"/>
        </a:spcBef>
        <a:buClrTx/>
        <a:buFont typeface="Arial" panose="020B0604020202020204" pitchFamily="34" charset="0"/>
        <a:buChar char="•"/>
        <a:defRPr sz="1286" kern="1200">
          <a:solidFill>
            <a:schemeClr val="tx1"/>
          </a:solidFill>
          <a:latin typeface="+mn-lt"/>
          <a:ea typeface="+mn-ea"/>
          <a:cs typeface="+mn-cs"/>
        </a:defRPr>
      </a:lvl3pPr>
      <a:lvl4pPr marL="653156" indent="-163289" algn="l" defTabSz="685814" rtl="0" eaLnBrk="1" latinLnBrk="0" hangingPunct="1">
        <a:lnSpc>
          <a:spcPct val="100000"/>
        </a:lnSpc>
        <a:spcBef>
          <a:spcPts val="714"/>
        </a:spcBef>
        <a:buFont typeface="Verdana" panose="020B0604030504040204" pitchFamily="34" charset="0"/>
        <a:buChar char="–"/>
        <a:defRPr sz="1286" kern="1200">
          <a:solidFill>
            <a:schemeClr val="tx1"/>
          </a:solidFill>
          <a:latin typeface="+mn-lt"/>
          <a:ea typeface="+mn-ea"/>
          <a:cs typeface="+mn-cs"/>
        </a:defRPr>
      </a:lvl4pPr>
      <a:lvl5pPr marL="816445" indent="-163289" algn="l" defTabSz="685814" rtl="0" eaLnBrk="1" latinLnBrk="0" hangingPunct="1">
        <a:lnSpc>
          <a:spcPct val="100000"/>
        </a:lnSpc>
        <a:spcBef>
          <a:spcPts val="714"/>
        </a:spcBef>
        <a:buFont typeface="Arial" panose="020B0604020202020204" pitchFamily="34" charset="0"/>
        <a:buChar char="•"/>
        <a:defRPr sz="1286" kern="1200" baseline="0">
          <a:solidFill>
            <a:schemeClr val="tx1"/>
          </a:solidFill>
          <a:latin typeface="+mn-lt"/>
          <a:ea typeface="+mn-ea"/>
          <a:cs typeface="+mn-cs"/>
        </a:defRPr>
      </a:lvl5pPr>
      <a:lvl6pPr marL="979734" indent="-163289" algn="l" defTabSz="685814" rtl="0" eaLnBrk="1" latinLnBrk="0" hangingPunct="1">
        <a:lnSpc>
          <a:spcPct val="100000"/>
        </a:lnSpc>
        <a:spcBef>
          <a:spcPts val="714"/>
        </a:spcBef>
        <a:buFont typeface="Verdana" panose="020B0604030504040204" pitchFamily="34" charset="0"/>
        <a:buChar char="–"/>
        <a:defRPr sz="1286" kern="1200">
          <a:solidFill>
            <a:schemeClr val="tx1"/>
          </a:solidFill>
          <a:latin typeface="+mn-lt"/>
          <a:ea typeface="+mn-ea"/>
          <a:cs typeface="+mn-cs"/>
        </a:defRPr>
      </a:lvl6pPr>
      <a:lvl7pPr marL="1143023" indent="-163289" algn="l" defTabSz="685814" rtl="0" eaLnBrk="1" latinLnBrk="0" hangingPunct="1">
        <a:lnSpc>
          <a:spcPct val="100000"/>
        </a:lnSpc>
        <a:spcBef>
          <a:spcPts val="714"/>
        </a:spcBef>
        <a:buFont typeface="Arial" panose="020B0604020202020204" pitchFamily="34" charset="0"/>
        <a:buChar char="•"/>
        <a:defRPr sz="1286" kern="1200">
          <a:solidFill>
            <a:schemeClr val="tx1"/>
          </a:solidFill>
          <a:latin typeface="+mn-lt"/>
          <a:ea typeface="+mn-ea"/>
          <a:cs typeface="+mn-cs"/>
        </a:defRPr>
      </a:lvl7pPr>
      <a:lvl8pPr marL="1306312" indent="-163289" algn="l" defTabSz="685814" rtl="0" eaLnBrk="1" latinLnBrk="0" hangingPunct="1">
        <a:lnSpc>
          <a:spcPct val="100000"/>
        </a:lnSpc>
        <a:spcBef>
          <a:spcPts val="714"/>
        </a:spcBef>
        <a:buFont typeface="Verdana" panose="020B0604030504040204" pitchFamily="34" charset="0"/>
        <a:buChar char="–"/>
        <a:defRPr sz="1286" kern="1200">
          <a:solidFill>
            <a:schemeClr val="tx1"/>
          </a:solidFill>
          <a:latin typeface="+mn-lt"/>
          <a:ea typeface="+mn-ea"/>
          <a:cs typeface="+mn-cs"/>
        </a:defRPr>
      </a:lvl8pPr>
      <a:lvl9pPr marL="1469601" indent="-163289" algn="l" defTabSz="685814" rtl="0" eaLnBrk="1" latinLnBrk="0" hangingPunct="1">
        <a:lnSpc>
          <a:spcPct val="100000"/>
        </a:lnSpc>
        <a:spcBef>
          <a:spcPts val="714"/>
        </a:spcBef>
        <a:buFont typeface="Arial" panose="020B0604020202020204" pitchFamily="34" charset="0"/>
        <a:buChar char="•"/>
        <a:defRPr sz="1286" kern="1200">
          <a:solidFill>
            <a:schemeClr val="tx1"/>
          </a:solidFill>
          <a:latin typeface="+mn-lt"/>
          <a:ea typeface="+mn-ea"/>
          <a:cs typeface="+mn-cs"/>
        </a:defRPr>
      </a:lvl9pPr>
    </p:bodyStyle>
    <p:otherStyle>
      <a:defPPr>
        <a:defRPr lang="en-US"/>
      </a:defPPr>
      <a:lvl1pPr marL="0" algn="l" defTabSz="-163289" rtl="0" eaLnBrk="1" latinLnBrk="0" hangingPunct="1">
        <a:lnSpc>
          <a:spcPct val="100000"/>
        </a:lnSpc>
        <a:spcBef>
          <a:spcPts val="429"/>
        </a:spcBef>
        <a:defRPr sz="1143" kern="1200">
          <a:solidFill>
            <a:schemeClr val="tx1"/>
          </a:solidFill>
          <a:latin typeface="+mn-lt"/>
          <a:ea typeface="+mn-ea"/>
          <a:cs typeface="+mn-cs"/>
        </a:defRPr>
      </a:lvl1pPr>
      <a:lvl2pPr marL="0" algn="l" defTabSz="-163289" rtl="0" eaLnBrk="1" latinLnBrk="0" hangingPunct="1">
        <a:lnSpc>
          <a:spcPct val="100000"/>
        </a:lnSpc>
        <a:spcBef>
          <a:spcPts val="429"/>
        </a:spcBef>
        <a:defRPr sz="1143" kern="1200">
          <a:solidFill>
            <a:schemeClr val="tx1"/>
          </a:solidFill>
          <a:latin typeface="+mn-lt"/>
          <a:ea typeface="+mn-ea"/>
          <a:cs typeface="+mn-cs"/>
        </a:defRPr>
      </a:lvl2pPr>
      <a:lvl3pPr marL="0" algn="l" defTabSz="-163289" rtl="0" eaLnBrk="1" latinLnBrk="0" hangingPunct="1">
        <a:lnSpc>
          <a:spcPct val="100000"/>
        </a:lnSpc>
        <a:spcBef>
          <a:spcPts val="429"/>
        </a:spcBef>
        <a:defRPr sz="1143" kern="1200">
          <a:solidFill>
            <a:schemeClr val="tx1"/>
          </a:solidFill>
          <a:latin typeface="+mn-lt"/>
          <a:ea typeface="+mn-ea"/>
          <a:cs typeface="+mn-cs"/>
        </a:defRPr>
      </a:lvl3pPr>
      <a:lvl4pPr marL="0" algn="l" defTabSz="-163289" rtl="0" eaLnBrk="1" latinLnBrk="0" hangingPunct="1">
        <a:lnSpc>
          <a:spcPct val="100000"/>
        </a:lnSpc>
        <a:spcBef>
          <a:spcPts val="429"/>
        </a:spcBef>
        <a:defRPr sz="1143" kern="1200">
          <a:solidFill>
            <a:schemeClr val="tx1"/>
          </a:solidFill>
          <a:latin typeface="+mn-lt"/>
          <a:ea typeface="+mn-ea"/>
          <a:cs typeface="+mn-cs"/>
        </a:defRPr>
      </a:lvl4pPr>
      <a:lvl5pPr marL="0" algn="l" defTabSz="-163289" rtl="0" eaLnBrk="1" latinLnBrk="0" hangingPunct="1">
        <a:lnSpc>
          <a:spcPct val="100000"/>
        </a:lnSpc>
        <a:spcBef>
          <a:spcPts val="429"/>
        </a:spcBef>
        <a:defRPr sz="1143" kern="1200">
          <a:solidFill>
            <a:schemeClr val="tx1"/>
          </a:solidFill>
          <a:latin typeface="+mn-lt"/>
          <a:ea typeface="+mn-ea"/>
          <a:cs typeface="+mn-cs"/>
        </a:defRPr>
      </a:lvl5pPr>
      <a:lvl6pPr marL="0" algn="l" defTabSz="-163289" rtl="0" eaLnBrk="1" latinLnBrk="0" hangingPunct="1">
        <a:lnSpc>
          <a:spcPct val="100000"/>
        </a:lnSpc>
        <a:spcBef>
          <a:spcPts val="429"/>
        </a:spcBef>
        <a:defRPr sz="1143" kern="1200">
          <a:solidFill>
            <a:schemeClr val="tx1"/>
          </a:solidFill>
          <a:latin typeface="+mn-lt"/>
          <a:ea typeface="+mn-ea"/>
          <a:cs typeface="+mn-cs"/>
        </a:defRPr>
      </a:lvl6pPr>
      <a:lvl7pPr marL="0" algn="l" defTabSz="-163289" rtl="0" eaLnBrk="1" latinLnBrk="0" hangingPunct="1">
        <a:lnSpc>
          <a:spcPct val="100000"/>
        </a:lnSpc>
        <a:spcBef>
          <a:spcPts val="429"/>
        </a:spcBef>
        <a:defRPr sz="1143" kern="1200">
          <a:solidFill>
            <a:schemeClr val="tx1"/>
          </a:solidFill>
          <a:latin typeface="+mn-lt"/>
          <a:ea typeface="+mn-ea"/>
          <a:cs typeface="+mn-cs"/>
        </a:defRPr>
      </a:lvl7pPr>
      <a:lvl8pPr marL="0" algn="l" defTabSz="-163289" rtl="0" eaLnBrk="1" latinLnBrk="0" hangingPunct="1">
        <a:lnSpc>
          <a:spcPct val="100000"/>
        </a:lnSpc>
        <a:spcBef>
          <a:spcPts val="429"/>
        </a:spcBef>
        <a:defRPr sz="1143" kern="1200">
          <a:solidFill>
            <a:schemeClr val="tx1"/>
          </a:solidFill>
          <a:latin typeface="+mn-lt"/>
          <a:ea typeface="+mn-ea"/>
          <a:cs typeface="+mn-cs"/>
        </a:defRPr>
      </a:lvl8pPr>
      <a:lvl9pPr marL="0" algn="l" defTabSz="-163289" rtl="0" eaLnBrk="1" latinLnBrk="0" hangingPunct="1">
        <a:lnSpc>
          <a:spcPct val="100000"/>
        </a:lnSpc>
        <a:spcBef>
          <a:spcPts val="429"/>
        </a:spcBef>
        <a:defRPr sz="114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7">
          <p15:clr>
            <a:srgbClr val="C35EA4"/>
          </p15:clr>
        </p15:guide>
        <p15:guide id="2" pos="175">
          <p15:clr>
            <a:srgbClr val="C35EA4"/>
          </p15:clr>
        </p15:guide>
        <p15:guide id="3" orient="horz" pos="2849">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9D87B-98B5-48E9-A22F-EC5BE421C28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F6444C0-DFF1-44C0-923D-A1EB27856A8B}"/>
              </a:ext>
            </a:extLst>
          </p:cNvPr>
          <p:cNvSpPr>
            <a:spLocks noGrp="1"/>
          </p:cNvSpPr>
          <p:nvPr>
            <p:ph type="subTitle" idx="1"/>
          </p:nvPr>
        </p:nvSpPr>
        <p:spPr/>
        <p:txBody>
          <a:bodyPr/>
          <a:lstStyle/>
          <a:p>
            <a:endParaRPr lang="en-US"/>
          </a:p>
        </p:txBody>
      </p:sp>
      <p:pic>
        <p:nvPicPr>
          <p:cNvPr id="11" name="图片占位符 9">
            <a:extLst>
              <a:ext uri="{FF2B5EF4-FFF2-40B4-BE49-F238E27FC236}">
                <a16:creationId xmlns:a16="http://schemas.microsoft.com/office/drawing/2014/main" id="{2391DB49-9807-48B2-B743-D2CB9DF15537}"/>
              </a:ext>
            </a:extLst>
          </p:cNvPr>
          <p:cNvPicPr>
            <a:picLocks noChangeAspect="1"/>
          </p:cNvPicPr>
          <p:nvPr/>
        </p:nvPicPr>
        <p:blipFill>
          <a:blip r:embed="rId2">
            <a:extLst>
              <a:ext uri="{28A0092B-C50C-407E-A947-70E740481C1C}">
                <a14:useLocalDpi xmlns:a14="http://schemas.microsoft.com/office/drawing/2010/main" val="0"/>
              </a:ext>
            </a:extLst>
          </a:blip>
          <a:srcRect t="6361" b="6361"/>
          <a:stretch>
            <a:fillRect/>
          </a:stretch>
        </p:blipFill>
        <p:spPr>
          <a:xfrm>
            <a:off x="0" y="0"/>
            <a:ext cx="12192000" cy="6858000"/>
          </a:xfrm>
          <a:prstGeom prst="rect">
            <a:avLst/>
          </a:prstGeom>
        </p:spPr>
      </p:pic>
      <p:sp>
        <p:nvSpPr>
          <p:cNvPr id="12" name="矩形 4">
            <a:extLst>
              <a:ext uri="{FF2B5EF4-FFF2-40B4-BE49-F238E27FC236}">
                <a16:creationId xmlns:a16="http://schemas.microsoft.com/office/drawing/2014/main" id="{A324938B-ED3A-473D-B13A-AD4FF2A9735A}"/>
              </a:ext>
            </a:extLst>
          </p:cNvPr>
          <p:cNvSpPr/>
          <p:nvPr/>
        </p:nvSpPr>
        <p:spPr>
          <a:xfrm>
            <a:off x="0" y="1481594"/>
            <a:ext cx="12192000" cy="4385805"/>
          </a:xfrm>
          <a:prstGeom prst="rect">
            <a:avLst/>
          </a:prstGeom>
          <a:solidFill>
            <a:srgbClr val="115740">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文本框 6">
            <a:extLst>
              <a:ext uri="{FF2B5EF4-FFF2-40B4-BE49-F238E27FC236}">
                <a16:creationId xmlns:a16="http://schemas.microsoft.com/office/drawing/2014/main" id="{E14D6DAC-6973-45EA-BD0D-1A561499BF26}"/>
              </a:ext>
            </a:extLst>
          </p:cNvPr>
          <p:cNvSpPr txBox="1"/>
          <p:nvPr/>
        </p:nvSpPr>
        <p:spPr>
          <a:xfrm>
            <a:off x="4086" y="3428836"/>
            <a:ext cx="12191999" cy="1723549"/>
          </a:xfrm>
          <a:prstGeom prst="rect">
            <a:avLst/>
          </a:prstGeom>
          <a:noFill/>
        </p:spPr>
        <p:txBody>
          <a:bodyPr wrap="square" lIns="91440" tIns="45720" rIns="91440" bIns="45720" rtlCol="0" anchor="t">
            <a:spAutoFit/>
          </a:bodyPr>
          <a:lstStyle/>
          <a:p>
            <a:pPr algn="ctr"/>
            <a:endParaRPr lang="en-US" altLang="zh-CN" sz="3200" b="1" dirty="0">
              <a:solidFill>
                <a:schemeClr val="bg1"/>
              </a:solidFill>
              <a:latin typeface="Arial"/>
              <a:cs typeface="Arial"/>
            </a:endParaRPr>
          </a:p>
          <a:p>
            <a:pPr algn="ctr"/>
            <a:r>
              <a:rPr lang="en-US" altLang="zh-CN" sz="3200" b="1" dirty="0">
                <a:solidFill>
                  <a:schemeClr val="bg1"/>
                </a:solidFill>
                <a:latin typeface="Arial"/>
                <a:cs typeface="Arial"/>
              </a:rPr>
              <a:t>Procurement Training</a:t>
            </a:r>
            <a:br>
              <a:rPr lang="en-US" altLang="zh-CN" sz="3200" b="1" dirty="0">
                <a:solidFill>
                  <a:schemeClr val="bg1"/>
                </a:solidFill>
                <a:latin typeface="Arial"/>
                <a:cs typeface="Arial"/>
              </a:rPr>
            </a:br>
            <a:endParaRPr lang="en-US" dirty="0">
              <a:solidFill>
                <a:schemeClr val="bg1"/>
              </a:solidFill>
              <a:latin typeface="Arial"/>
              <a:cs typeface="Arial"/>
            </a:endParaRPr>
          </a:p>
          <a:p>
            <a:pPr algn="ctr"/>
            <a:endParaRPr lang="en-US" altLang="zh-CN" sz="2400" b="1" dirty="0">
              <a:solidFill>
                <a:schemeClr val="bg1"/>
              </a:solidFill>
              <a:latin typeface="Arial"/>
              <a:cs typeface="Arial"/>
            </a:endParaRPr>
          </a:p>
        </p:txBody>
      </p:sp>
      <p:sp>
        <p:nvSpPr>
          <p:cNvPr id="15" name="矩形 8">
            <a:extLst>
              <a:ext uri="{FF2B5EF4-FFF2-40B4-BE49-F238E27FC236}">
                <a16:creationId xmlns:a16="http://schemas.microsoft.com/office/drawing/2014/main" id="{8927230C-D386-4E87-B25B-7A24C0EF4C6C}"/>
              </a:ext>
            </a:extLst>
          </p:cNvPr>
          <p:cNvSpPr/>
          <p:nvPr/>
        </p:nvSpPr>
        <p:spPr>
          <a:xfrm>
            <a:off x="11661866" y="1481796"/>
            <a:ext cx="530134" cy="530134"/>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6" name="直线连接符 15">
            <a:extLst>
              <a:ext uri="{FF2B5EF4-FFF2-40B4-BE49-F238E27FC236}">
                <a16:creationId xmlns:a16="http://schemas.microsoft.com/office/drawing/2014/main" id="{91958B0A-4B63-4828-AD12-23F304A456EA}"/>
              </a:ext>
            </a:extLst>
          </p:cNvPr>
          <p:cNvCxnSpPr>
            <a:cxnSpLocks/>
          </p:cNvCxnSpPr>
          <p:nvPr/>
        </p:nvCxnSpPr>
        <p:spPr>
          <a:xfrm>
            <a:off x="4634145" y="3772411"/>
            <a:ext cx="2786785" cy="0"/>
          </a:xfrm>
          <a:prstGeom prst="line">
            <a:avLst/>
          </a:prstGeom>
          <a:ln w="3175">
            <a:solidFill>
              <a:schemeClr val="bg1">
                <a:alpha val="36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shirt&#10;&#10;Description automatically generated">
            <a:extLst>
              <a:ext uri="{FF2B5EF4-FFF2-40B4-BE49-F238E27FC236}">
                <a16:creationId xmlns:a16="http://schemas.microsoft.com/office/drawing/2014/main" id="{61654ABF-9853-47B3-8B81-05A62794E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883" y="324113"/>
            <a:ext cx="5276234" cy="2875548"/>
          </a:xfrm>
          <a:prstGeom prst="rect">
            <a:avLst/>
          </a:prstGeom>
        </p:spPr>
      </p:pic>
    </p:spTree>
    <p:extLst>
      <p:ext uri="{BB962C8B-B14F-4D97-AF65-F5344CB8AC3E}">
        <p14:creationId xmlns:p14="http://schemas.microsoft.com/office/powerpoint/2010/main" val="29891465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F57BE6-4611-4664-A654-4F3AAC9E7238}"/>
              </a:ext>
            </a:extLst>
          </p:cNvPr>
          <p:cNvSpPr/>
          <p:nvPr/>
        </p:nvSpPr>
        <p:spPr>
          <a:xfrm>
            <a:off x="0" y="385426"/>
            <a:ext cx="6614160"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What Will delay my order</a:t>
            </a:r>
          </a:p>
        </p:txBody>
      </p:sp>
      <p:graphicFrame>
        <p:nvGraphicFramePr>
          <p:cNvPr id="2" name="Content Placeholder 2">
            <a:extLst>
              <a:ext uri="{FF2B5EF4-FFF2-40B4-BE49-F238E27FC236}">
                <a16:creationId xmlns:a16="http://schemas.microsoft.com/office/drawing/2014/main" id="{4FBFE674-5CA6-55BD-E8BA-51F51D2DD3E6}"/>
              </a:ext>
            </a:extLst>
          </p:cNvPr>
          <p:cNvGraphicFramePr>
            <a:graphicFrameLocks noGrp="1"/>
          </p:cNvGraphicFramePr>
          <p:nvPr>
            <p:extLst>
              <p:ext uri="{D42A27DB-BD31-4B8C-83A1-F6EECF244321}">
                <p14:modId xmlns:p14="http://schemas.microsoft.com/office/powerpoint/2010/main" val="2123200206"/>
              </p:ext>
            </p:extLst>
          </p:nvPr>
        </p:nvGraphicFramePr>
        <p:xfrm>
          <a:off x="1234981" y="1575302"/>
          <a:ext cx="10758357" cy="4897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CDDDEFD-A5B2-9AE8-EB2E-0448011EF12A}"/>
              </a:ext>
            </a:extLst>
          </p:cNvPr>
          <p:cNvSpPr txBox="1"/>
          <p:nvPr/>
        </p:nvSpPr>
        <p:spPr>
          <a:xfrm>
            <a:off x="6717676" y="3383735"/>
            <a:ext cx="2199992" cy="769441"/>
          </a:xfrm>
          <a:prstGeom prst="rect">
            <a:avLst/>
          </a:prstGeom>
          <a:noFill/>
        </p:spPr>
        <p:txBody>
          <a:bodyPr wrap="square" rtlCol="0">
            <a:spAutoFit/>
          </a:bodyPr>
          <a:lstStyle/>
          <a:p>
            <a:pPr lvl="0">
              <a:lnSpc>
                <a:spcPct val="100000"/>
              </a:lnSpc>
            </a:pPr>
            <a:r>
              <a:rPr lang="en-US" sz="1100" dirty="0">
                <a:solidFill>
                  <a:prstClr val="black">
                    <a:hueOff val="0"/>
                    <a:satOff val="0"/>
                    <a:lumOff val="0"/>
                    <a:alphaOff val="0"/>
                  </a:prstClr>
                </a:solidFill>
                <a:latin typeface="Arial"/>
              </a:rPr>
              <a:t>Not using Mandatory Sources, Mandatory Contracts, obtaining waivers, showing </a:t>
            </a:r>
            <a:r>
              <a:rPr lang="en-US" sz="1100" dirty="0" err="1">
                <a:solidFill>
                  <a:prstClr val="black">
                    <a:hueOff val="0"/>
                    <a:satOff val="0"/>
                    <a:lumOff val="0"/>
                    <a:alphaOff val="0"/>
                  </a:prstClr>
                </a:solidFill>
                <a:latin typeface="Arial"/>
              </a:rPr>
              <a:t>SWaM</a:t>
            </a:r>
            <a:r>
              <a:rPr lang="en-US" sz="1100" dirty="0">
                <a:solidFill>
                  <a:prstClr val="black">
                    <a:hueOff val="0"/>
                    <a:satOff val="0"/>
                    <a:lumOff val="0"/>
                    <a:alphaOff val="0"/>
                  </a:prstClr>
                </a:solidFill>
                <a:latin typeface="Arial"/>
              </a:rPr>
              <a:t> quote process was followed, etc. </a:t>
            </a:r>
          </a:p>
        </p:txBody>
      </p:sp>
    </p:spTree>
    <p:extLst>
      <p:ext uri="{BB962C8B-B14F-4D97-AF65-F5344CB8AC3E}">
        <p14:creationId xmlns:p14="http://schemas.microsoft.com/office/powerpoint/2010/main" val="35844595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F57BE6-4611-4664-A654-4F3AAC9E7238}"/>
              </a:ext>
            </a:extLst>
          </p:cNvPr>
          <p:cNvSpPr/>
          <p:nvPr/>
        </p:nvSpPr>
        <p:spPr>
          <a:xfrm>
            <a:off x="-1" y="385426"/>
            <a:ext cx="9261696"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How are Purchase Request Processed?</a:t>
            </a:r>
          </a:p>
        </p:txBody>
      </p:sp>
      <p:graphicFrame>
        <p:nvGraphicFramePr>
          <p:cNvPr id="2" name="Content Placeholder 2">
            <a:extLst>
              <a:ext uri="{FF2B5EF4-FFF2-40B4-BE49-F238E27FC236}">
                <a16:creationId xmlns:a16="http://schemas.microsoft.com/office/drawing/2014/main" id="{CA7FE68B-59F9-0C03-38C3-F8B91A55794C}"/>
              </a:ext>
            </a:extLst>
          </p:cNvPr>
          <p:cNvGraphicFramePr>
            <a:graphicFrameLocks noGrp="1"/>
          </p:cNvGraphicFramePr>
          <p:nvPr>
            <p:extLst>
              <p:ext uri="{D42A27DB-BD31-4B8C-83A1-F6EECF244321}">
                <p14:modId xmlns:p14="http://schemas.microsoft.com/office/powerpoint/2010/main" val="65458199"/>
              </p:ext>
            </p:extLst>
          </p:nvPr>
        </p:nvGraphicFramePr>
        <p:xfrm>
          <a:off x="1130026" y="156798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6757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F57BE6-4611-4664-A654-4F3AAC9E7238}"/>
              </a:ext>
            </a:extLst>
          </p:cNvPr>
          <p:cNvSpPr/>
          <p:nvPr/>
        </p:nvSpPr>
        <p:spPr>
          <a:xfrm>
            <a:off x="0" y="385426"/>
            <a:ext cx="8030424"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My order is complete, now what? </a:t>
            </a:r>
          </a:p>
        </p:txBody>
      </p:sp>
      <p:graphicFrame>
        <p:nvGraphicFramePr>
          <p:cNvPr id="2" name="Content Placeholder 2">
            <a:extLst>
              <a:ext uri="{FF2B5EF4-FFF2-40B4-BE49-F238E27FC236}">
                <a16:creationId xmlns:a16="http://schemas.microsoft.com/office/drawing/2014/main" id="{6D8D6A3F-4FCD-BF5E-CC78-997DDEBDA98C}"/>
              </a:ext>
            </a:extLst>
          </p:cNvPr>
          <p:cNvGraphicFramePr>
            <a:graphicFrameLocks noGrp="1"/>
          </p:cNvGraphicFramePr>
          <p:nvPr>
            <p:extLst>
              <p:ext uri="{D42A27DB-BD31-4B8C-83A1-F6EECF244321}">
                <p14:modId xmlns:p14="http://schemas.microsoft.com/office/powerpoint/2010/main" val="3973557865"/>
              </p:ext>
            </p:extLst>
          </p:nvPr>
        </p:nvGraphicFramePr>
        <p:xfrm>
          <a:off x="1263713" y="153398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98702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F57BE6-4611-4664-A654-4F3AAC9E7238}"/>
              </a:ext>
            </a:extLst>
          </p:cNvPr>
          <p:cNvSpPr/>
          <p:nvPr/>
        </p:nvSpPr>
        <p:spPr>
          <a:xfrm>
            <a:off x="0" y="385426"/>
            <a:ext cx="6614160"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Over the Counter Purchase</a:t>
            </a:r>
            <a:br>
              <a:rPr lang="en-US" sz="2800" spc="600" dirty="0">
                <a:solidFill>
                  <a:schemeClr val="bg1"/>
                </a:solidFill>
                <a:latin typeface="Arial"/>
              </a:rPr>
            </a:br>
            <a:r>
              <a:rPr lang="en-US" sz="2800" spc="600" dirty="0">
                <a:solidFill>
                  <a:schemeClr val="bg1"/>
                </a:solidFill>
                <a:latin typeface="Arial"/>
              </a:rPr>
              <a:t>“Cash and Carry”</a:t>
            </a:r>
          </a:p>
        </p:txBody>
      </p:sp>
      <p:sp>
        <p:nvSpPr>
          <p:cNvPr id="4" name="TextBox 3">
            <a:extLst>
              <a:ext uri="{FF2B5EF4-FFF2-40B4-BE49-F238E27FC236}">
                <a16:creationId xmlns:a16="http://schemas.microsoft.com/office/drawing/2014/main" id="{C8604DEA-C489-7130-27D3-054EEF957F25}"/>
              </a:ext>
            </a:extLst>
          </p:cNvPr>
          <p:cNvSpPr txBox="1"/>
          <p:nvPr/>
        </p:nvSpPr>
        <p:spPr>
          <a:xfrm>
            <a:off x="986828" y="1268470"/>
            <a:ext cx="11135762" cy="5293757"/>
          </a:xfrm>
          <a:prstGeom prst="rect">
            <a:avLst/>
          </a:prstGeom>
          <a:noFill/>
        </p:spPr>
        <p:txBody>
          <a:bodyPr wrap="square" rtlCol="0">
            <a:spAutoFit/>
          </a:bodyPr>
          <a:lstStyle/>
          <a:p>
            <a:pPr marL="0" marR="0" algn="just">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628650" marR="0" lvl="1" indent="-171450" algn="just">
              <a:spcBef>
                <a:spcPts val="0"/>
              </a:spcBef>
              <a:spcAft>
                <a:spcPts val="0"/>
              </a:spcAft>
              <a:buFont typeface="Arial" panose="020B0604020202020204" pitchFamily="34" charset="0"/>
              <a:buChar char="•"/>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200" b="1" kern="100" dirty="0">
                <a:latin typeface="Times New Roman" panose="02020603050405020304" pitchFamily="18" charset="0"/>
                <a:ea typeface="Times New Roman" panose="02020603050405020304" pitchFamily="18" charset="0"/>
              </a:rPr>
              <a:t>Could I have placed my order in </a:t>
            </a:r>
            <a:r>
              <a:rPr lang="en-US" sz="1200" b="1" kern="100" dirty="0" err="1">
                <a:latin typeface="Times New Roman" panose="02020603050405020304" pitchFamily="18" charset="0"/>
                <a:ea typeface="Times New Roman" panose="02020603050405020304" pitchFamily="18" charset="0"/>
              </a:rPr>
              <a:t>eVA</a:t>
            </a:r>
            <a:r>
              <a:rPr lang="en-US" sz="1200" b="1" kern="100" dirty="0">
                <a:latin typeface="Times New Roman" panose="02020603050405020304" pitchFamily="18" charset="0"/>
                <a:ea typeface="Times New Roman" panose="02020603050405020304" pitchFamily="18" charset="0"/>
              </a:rPr>
              <a:t> and had the good(s) or service(s) delivered? </a:t>
            </a:r>
          </a:p>
          <a:p>
            <a:pPr marL="1085850" lvl="2" indent="-171450" algn="just">
              <a:buFont typeface="Arial" panose="020B0604020202020204" pitchFamily="34" charset="0"/>
              <a:buChar char="•"/>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200" b="1" kern="100" dirty="0">
                <a:effectLst/>
                <a:latin typeface="Times New Roman" panose="02020603050405020304" pitchFamily="18" charset="0"/>
                <a:ea typeface="Times New Roman" panose="02020603050405020304" pitchFamily="18" charset="0"/>
              </a:rPr>
              <a:t>YES:</a:t>
            </a:r>
            <a:r>
              <a:rPr lang="en-US" sz="1200" kern="100" dirty="0">
                <a:effectLst/>
                <a:latin typeface="Times New Roman" panose="02020603050405020304" pitchFamily="18" charset="0"/>
                <a:ea typeface="Times New Roman" panose="02020603050405020304" pitchFamily="18" charset="0"/>
              </a:rPr>
              <a:t> No OTC purchas</a:t>
            </a:r>
            <a:r>
              <a:rPr lang="en-US" sz="1200" kern="100" dirty="0">
                <a:latin typeface="Times New Roman" panose="02020603050405020304" pitchFamily="18" charset="0"/>
                <a:ea typeface="Times New Roman" panose="02020603050405020304" pitchFamily="18" charset="0"/>
              </a:rPr>
              <a:t>e should be made</a:t>
            </a:r>
          </a:p>
          <a:p>
            <a:pPr marL="1085850" lvl="2" indent="-171450" algn="just">
              <a:buFont typeface="Arial" panose="020B0604020202020204" pitchFamily="34" charset="0"/>
              <a:buChar char="•"/>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200" b="1" kern="100" dirty="0">
                <a:latin typeface="Times New Roman" panose="02020603050405020304" pitchFamily="18" charset="0"/>
                <a:ea typeface="Times New Roman" panose="02020603050405020304" pitchFamily="18" charset="0"/>
              </a:rPr>
              <a:t>NO:</a:t>
            </a:r>
            <a:r>
              <a:rPr lang="en-US" sz="1200" kern="100" dirty="0">
                <a:latin typeface="Times New Roman" panose="02020603050405020304" pitchFamily="18" charset="0"/>
                <a:ea typeface="Times New Roman" panose="02020603050405020304" pitchFamily="18" charset="0"/>
              </a:rPr>
              <a:t> OTC can be considered (this is and should be rare)</a:t>
            </a:r>
            <a:endParaRPr lang="en-US" sz="1200" kern="100" dirty="0">
              <a:effectLst/>
              <a:latin typeface="Times New Roman" panose="02020603050405020304" pitchFamily="18" charset="0"/>
              <a:ea typeface="Times New Roman" panose="02020603050405020304" pitchFamily="18" charset="0"/>
            </a:endParaRPr>
          </a:p>
          <a:p>
            <a:pPr marR="0" lvl="1" algn="just">
              <a:spcBef>
                <a:spcPts val="0"/>
              </a:spcBef>
              <a:spcAft>
                <a:spcPts val="0"/>
              </a:spcAft>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endParaRPr lang="en-US" sz="1200" kern="100" dirty="0">
              <a:latin typeface="Times New Roman" panose="02020603050405020304" pitchFamily="18" charset="0"/>
              <a:ea typeface="Times New Roman" panose="02020603050405020304" pitchFamily="18" charset="0"/>
            </a:endParaRPr>
          </a:p>
          <a:p>
            <a:pPr marL="628650" marR="0" lvl="1" indent="-171450" algn="just">
              <a:spcBef>
                <a:spcPts val="0"/>
              </a:spcBef>
              <a:spcAft>
                <a:spcPts val="0"/>
              </a:spcAft>
              <a:buFont typeface="Arial" panose="020B0604020202020204" pitchFamily="34" charset="0"/>
              <a:buChar char="•"/>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200" b="1" kern="100" dirty="0">
                <a:latin typeface="Times New Roman" panose="02020603050405020304" pitchFamily="18" charset="0"/>
                <a:ea typeface="Times New Roman" panose="02020603050405020304" pitchFamily="18" charset="0"/>
              </a:rPr>
              <a:t>Do I need to purchase OTC because I waited until the last minute? </a:t>
            </a:r>
          </a:p>
          <a:p>
            <a:pPr marL="1085850" lvl="2" indent="-171450" algn="just">
              <a:buFont typeface="Arial" panose="020B0604020202020204" pitchFamily="34" charset="0"/>
              <a:buChar char="•"/>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200" b="1" kern="100" dirty="0">
                <a:latin typeface="Times New Roman" panose="02020603050405020304" pitchFamily="18" charset="0"/>
                <a:ea typeface="Times New Roman" panose="02020603050405020304" pitchFamily="18" charset="0"/>
              </a:rPr>
              <a:t>YES: </a:t>
            </a:r>
            <a:r>
              <a:rPr lang="en-US" sz="1200" kern="100" dirty="0">
                <a:latin typeface="Times New Roman" panose="02020603050405020304" pitchFamily="18" charset="0"/>
                <a:ea typeface="Times New Roman" panose="02020603050405020304" pitchFamily="18" charset="0"/>
              </a:rPr>
              <a:t>No OTC purchase should be made</a:t>
            </a:r>
          </a:p>
          <a:p>
            <a:pPr marL="1085850" lvl="2" indent="-171450" algn="just">
              <a:buFont typeface="Arial" panose="020B0604020202020204" pitchFamily="34" charset="0"/>
              <a:buChar char="•"/>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200" b="1" kern="100" dirty="0">
                <a:latin typeface="Times New Roman" panose="02020603050405020304" pitchFamily="18" charset="0"/>
                <a:ea typeface="Times New Roman" panose="02020603050405020304" pitchFamily="18" charset="0"/>
              </a:rPr>
              <a:t>NO:</a:t>
            </a:r>
            <a:r>
              <a:rPr lang="en-US" sz="1200" kern="100" dirty="0">
                <a:latin typeface="Times New Roman" panose="02020603050405020304" pitchFamily="18" charset="0"/>
                <a:ea typeface="Times New Roman" panose="02020603050405020304" pitchFamily="18" charset="0"/>
              </a:rPr>
              <a:t> OTC can be considered (this is and should be rare)</a:t>
            </a:r>
            <a:endParaRPr lang="en-US" sz="1200" kern="100" dirty="0">
              <a:effectLst/>
              <a:latin typeface="Times New Roman" panose="02020603050405020304" pitchFamily="18" charset="0"/>
              <a:ea typeface="Times New Roman" panose="02020603050405020304" pitchFamily="18" charset="0"/>
            </a:endParaRPr>
          </a:p>
          <a:p>
            <a:pPr marR="0" lvl="1" algn="just">
              <a:spcBef>
                <a:spcPts val="0"/>
              </a:spcBef>
              <a:spcAft>
                <a:spcPts val="0"/>
              </a:spcAft>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endParaRPr lang="en-US" sz="1200" kern="100" dirty="0">
              <a:latin typeface="Times New Roman" panose="02020603050405020304" pitchFamily="18" charset="0"/>
              <a:ea typeface="Times New Roman" panose="02020603050405020304" pitchFamily="18" charset="0"/>
            </a:endParaRPr>
          </a:p>
          <a:p>
            <a:pPr marL="628650" marR="0" lvl="1" indent="-171450" algn="just">
              <a:spcBef>
                <a:spcPts val="0"/>
              </a:spcBef>
              <a:spcAft>
                <a:spcPts val="0"/>
              </a:spcAft>
              <a:buFont typeface="Arial" panose="020B0604020202020204" pitchFamily="34" charset="0"/>
              <a:buChar char="•"/>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200" b="1" kern="100" dirty="0">
                <a:latin typeface="Times New Roman" panose="02020603050405020304" pitchFamily="18" charset="0"/>
                <a:ea typeface="Times New Roman" panose="02020603050405020304" pitchFamily="18" charset="0"/>
              </a:rPr>
              <a:t>Is this purchase critical to the mission of the institution? </a:t>
            </a:r>
          </a:p>
          <a:p>
            <a:pPr marL="1085850" lvl="2" indent="-171450" algn="just">
              <a:buFont typeface="Arial" panose="020B0604020202020204" pitchFamily="34" charset="0"/>
              <a:buChar char="•"/>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200" b="1" kern="100" dirty="0">
                <a:latin typeface="Times New Roman" panose="02020603050405020304" pitchFamily="18" charset="0"/>
                <a:ea typeface="Times New Roman" panose="02020603050405020304" pitchFamily="18" charset="0"/>
              </a:rPr>
              <a:t>YES: </a:t>
            </a:r>
            <a:r>
              <a:rPr lang="en-US" sz="1200" kern="100" dirty="0">
                <a:latin typeface="Times New Roman" panose="02020603050405020304" pitchFamily="18" charset="0"/>
                <a:ea typeface="Times New Roman" panose="02020603050405020304" pitchFamily="18" charset="0"/>
              </a:rPr>
              <a:t>OTC can be considered – must provide supporting documentation</a:t>
            </a:r>
            <a:endParaRPr lang="en-US" sz="1200" b="1" kern="100" dirty="0">
              <a:latin typeface="Times New Roman" panose="02020603050405020304" pitchFamily="18" charset="0"/>
              <a:ea typeface="Times New Roman" panose="02020603050405020304" pitchFamily="18" charset="0"/>
            </a:endParaRPr>
          </a:p>
          <a:p>
            <a:pPr marR="0" lvl="1" algn="just">
              <a:spcBef>
                <a:spcPts val="0"/>
              </a:spcBef>
              <a:spcAft>
                <a:spcPts val="0"/>
              </a:spcAft>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endParaRPr lang="en-US" sz="1200" kern="100" dirty="0">
              <a:latin typeface="Times New Roman" panose="02020603050405020304" pitchFamily="18" charset="0"/>
              <a:ea typeface="Times New Roman" panose="02020603050405020304" pitchFamily="18" charset="0"/>
            </a:endParaRPr>
          </a:p>
          <a:p>
            <a:pPr marL="628650" marR="0" lvl="1" indent="-171450" algn="just">
              <a:spcBef>
                <a:spcPts val="0"/>
              </a:spcBef>
              <a:spcAft>
                <a:spcPts val="0"/>
              </a:spcAft>
              <a:buFont typeface="Arial" panose="020B0604020202020204" pitchFamily="34" charset="0"/>
              <a:buChar char="•"/>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200" b="1" kern="100" dirty="0">
                <a:latin typeface="Times New Roman" panose="02020603050405020304" pitchFamily="18" charset="0"/>
                <a:ea typeface="Times New Roman" panose="02020603050405020304" pitchFamily="18" charset="0"/>
              </a:rPr>
              <a:t>Is  </a:t>
            </a:r>
            <a:r>
              <a:rPr lang="en-US" sz="1200" b="1" kern="100" dirty="0" err="1">
                <a:latin typeface="Times New Roman" panose="02020603050405020304" pitchFamily="18" charset="0"/>
                <a:ea typeface="Times New Roman" panose="02020603050405020304" pitchFamily="18" charset="0"/>
              </a:rPr>
              <a:t>SWaM</a:t>
            </a:r>
            <a:r>
              <a:rPr lang="en-US" sz="1200" b="1" kern="100" dirty="0">
                <a:latin typeface="Times New Roman" panose="02020603050405020304" pitchFamily="18" charset="0"/>
                <a:ea typeface="Times New Roman" panose="02020603050405020304" pitchFamily="18" charset="0"/>
              </a:rPr>
              <a:t> Vendor available for OTC purchase</a:t>
            </a:r>
            <a:r>
              <a:rPr lang="en-US" sz="1200" kern="100" dirty="0">
                <a:latin typeface="Times New Roman" panose="02020603050405020304" pitchFamily="18" charset="0"/>
                <a:ea typeface="Times New Roman" panose="02020603050405020304" pitchFamily="18" charset="0"/>
              </a:rPr>
              <a:t>? </a:t>
            </a:r>
          </a:p>
          <a:p>
            <a:pPr marL="1085850" lvl="2" indent="-171450" algn="just">
              <a:buFont typeface="Arial" panose="020B0604020202020204" pitchFamily="34" charset="0"/>
              <a:buChar char="•"/>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200" b="1" kern="100" dirty="0">
                <a:latin typeface="Times New Roman" panose="02020603050405020304" pitchFamily="18" charset="0"/>
                <a:ea typeface="Times New Roman" panose="02020603050405020304" pitchFamily="18" charset="0"/>
              </a:rPr>
              <a:t>YES:</a:t>
            </a:r>
            <a:r>
              <a:rPr lang="en-US" sz="1200" kern="100" dirty="0">
                <a:latin typeface="Times New Roman" panose="02020603050405020304" pitchFamily="18" charset="0"/>
                <a:ea typeface="Times New Roman" panose="02020603050405020304" pitchFamily="18" charset="0"/>
              </a:rPr>
              <a:t> </a:t>
            </a:r>
            <a:r>
              <a:rPr lang="en-US" sz="1200" kern="100" dirty="0" err="1">
                <a:latin typeface="Times New Roman" panose="02020603050405020304" pitchFamily="18" charset="0"/>
                <a:ea typeface="Times New Roman" panose="02020603050405020304" pitchFamily="18" charset="0"/>
              </a:rPr>
              <a:t>SWaM</a:t>
            </a:r>
            <a:r>
              <a:rPr lang="en-US" sz="1200" kern="100" dirty="0">
                <a:latin typeface="Times New Roman" panose="02020603050405020304" pitchFamily="18" charset="0"/>
                <a:ea typeface="Times New Roman" panose="02020603050405020304" pitchFamily="18" charset="0"/>
              </a:rPr>
              <a:t> vendor MUST be used if price is reasonable.</a:t>
            </a:r>
          </a:p>
          <a:p>
            <a:pPr marL="1085850" lvl="2" indent="-171450" algn="just">
              <a:buFont typeface="Arial" panose="020B0604020202020204" pitchFamily="34" charset="0"/>
              <a:buChar char="•"/>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200" b="1" kern="100" dirty="0">
                <a:latin typeface="Times New Roman" panose="02020603050405020304" pitchFamily="18" charset="0"/>
                <a:ea typeface="Times New Roman" panose="02020603050405020304" pitchFamily="18" charset="0"/>
              </a:rPr>
              <a:t>NO: </a:t>
            </a:r>
            <a:r>
              <a:rPr lang="en-US" sz="1200" kern="100" dirty="0">
                <a:latin typeface="Times New Roman" panose="02020603050405020304" pitchFamily="18" charset="0"/>
                <a:ea typeface="Times New Roman" panose="02020603050405020304" pitchFamily="18" charset="0"/>
              </a:rPr>
              <a:t>Documentation MUST be provided to support the purchase of item(s) service(s) using a non-</a:t>
            </a:r>
            <a:r>
              <a:rPr lang="en-US" sz="1200" kern="100" dirty="0" err="1">
                <a:latin typeface="Times New Roman" panose="02020603050405020304" pitchFamily="18" charset="0"/>
                <a:ea typeface="Times New Roman" panose="02020603050405020304" pitchFamily="18" charset="0"/>
              </a:rPr>
              <a:t>SWaM</a:t>
            </a:r>
            <a:r>
              <a:rPr lang="en-US" sz="1200" kern="100" dirty="0">
                <a:latin typeface="Times New Roman" panose="02020603050405020304" pitchFamily="18" charset="0"/>
                <a:ea typeface="Times New Roman" panose="02020603050405020304" pitchFamily="18" charset="0"/>
              </a:rPr>
              <a:t> vendor </a:t>
            </a:r>
          </a:p>
          <a:p>
            <a:pPr marR="0" lvl="1" algn="just">
              <a:spcBef>
                <a:spcPts val="0"/>
              </a:spcBef>
              <a:spcAft>
                <a:spcPts val="0"/>
              </a:spcAft>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endParaRPr lang="en-US" sz="1200" kern="100" dirty="0">
              <a:effectLst/>
              <a:latin typeface="Times New Roman" panose="02020603050405020304" pitchFamily="18" charset="0"/>
              <a:ea typeface="Times New Roman" panose="02020603050405020304" pitchFamily="18" charset="0"/>
            </a:endParaRPr>
          </a:p>
          <a:p>
            <a:pPr marR="0" lvl="1" algn="just">
              <a:spcBef>
                <a:spcPts val="0"/>
              </a:spcBef>
              <a:spcAft>
                <a:spcPts val="0"/>
              </a:spcAft>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200" b="1" u="sng" kern="100" dirty="0">
                <a:latin typeface="Times New Roman" panose="02020603050405020304" pitchFamily="18" charset="0"/>
                <a:ea typeface="Times New Roman" panose="02020603050405020304" pitchFamily="18" charset="0"/>
              </a:rPr>
              <a:t>APSPM References: </a:t>
            </a:r>
          </a:p>
          <a:p>
            <a:pPr marR="0" lvl="1" algn="just">
              <a:spcBef>
                <a:spcPts val="0"/>
              </a:spcBef>
              <a:spcAft>
                <a:spcPts val="0"/>
              </a:spcAft>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endParaRPr lang="en-US" sz="1200" kern="100" dirty="0">
              <a:effectLst/>
              <a:latin typeface="Times New Roman" panose="02020603050405020304" pitchFamily="18" charset="0"/>
              <a:ea typeface="Times New Roman" panose="02020603050405020304" pitchFamily="18" charset="0"/>
            </a:endParaRPr>
          </a:p>
          <a:p>
            <a:pPr marR="0" lvl="1" algn="just">
              <a:spcBef>
                <a:spcPts val="0"/>
              </a:spcBef>
              <a:spcAft>
                <a:spcPts val="0"/>
              </a:spcAft>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200" kern="100" dirty="0">
                <a:effectLst/>
                <a:latin typeface="Times New Roman" panose="02020603050405020304" pitchFamily="18" charset="0"/>
                <a:ea typeface="Times New Roman" panose="02020603050405020304" pitchFamily="18" charset="0"/>
              </a:rPr>
              <a:t>5.3 (c)For over the counter SPCC purchases, a written quotation is not required; however, the over the counter SPCC purchases </a:t>
            </a:r>
            <a:r>
              <a:rPr lang="en-US" sz="1200" b="1" kern="100" dirty="0">
                <a:effectLst/>
                <a:latin typeface="Times New Roman" panose="02020603050405020304" pitchFamily="18" charset="0"/>
                <a:ea typeface="Times New Roman" panose="02020603050405020304" pitchFamily="18" charset="0"/>
              </a:rPr>
              <a:t>shall be from a DSBSD-certified micro business, if available.</a:t>
            </a:r>
            <a:r>
              <a:rPr lang="en-US" sz="1200" kern="100" dirty="0">
                <a:effectLst/>
                <a:latin typeface="Times New Roman" panose="02020603050405020304" pitchFamily="18" charset="0"/>
                <a:ea typeface="Times New Roman" panose="02020603050405020304" pitchFamily="18" charset="0"/>
              </a:rPr>
              <a:t>  </a:t>
            </a:r>
            <a:r>
              <a:rPr lang="en-US" sz="1200" u="sng" kern="100" dirty="0">
                <a:effectLst/>
                <a:latin typeface="Times New Roman" panose="02020603050405020304" pitchFamily="18" charset="0"/>
                <a:ea typeface="Times New Roman" panose="02020603050405020304" pitchFamily="18" charset="0"/>
              </a:rPr>
              <a:t>If prices do not appear to be fair and reasonable, the agency shall document to that effect, including stating the basis for the determination, and then proceed in accordance with the Small Business Enhancement Award Priority found in 3.11g </a:t>
            </a:r>
          </a:p>
          <a:p>
            <a:pPr marR="0" lvl="1" algn="just">
              <a:spcBef>
                <a:spcPts val="0"/>
              </a:spcBef>
              <a:spcAft>
                <a:spcPts val="0"/>
              </a:spcAft>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endParaRPr lang="en-US" sz="1200" kern="100" dirty="0">
              <a:latin typeface="Times New Roman" panose="02020603050405020304" pitchFamily="18" charset="0"/>
              <a:ea typeface="Times New Roman" panose="02020603050405020304" pitchFamily="18" charset="0"/>
            </a:endParaRPr>
          </a:p>
          <a:p>
            <a:pPr marR="0" lvl="1" algn="just">
              <a:spcBef>
                <a:spcPts val="0"/>
              </a:spcBef>
              <a:spcAft>
                <a:spcPts val="0"/>
              </a:spcAft>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200" kern="100" dirty="0">
                <a:effectLst/>
                <a:latin typeface="Times New Roman" panose="02020603050405020304" pitchFamily="18" charset="0"/>
                <a:ea typeface="Times New Roman" panose="02020603050405020304" pitchFamily="18" charset="0"/>
              </a:rPr>
              <a:t>14.9 (d) 1 </a:t>
            </a:r>
            <a:r>
              <a:rPr lang="en-US" sz="1200" dirty="0">
                <a:effectLst/>
                <a:latin typeface="Times New Roman" panose="02020603050405020304" pitchFamily="18" charset="0"/>
                <a:ea typeface="Times New Roman" panose="02020603050405020304" pitchFamily="18" charset="0"/>
              </a:rPr>
              <a:t>Over the counter small purchase charge card (SPCC) purchases that are made at the site of the sale and picked up by the individual card holder.</a:t>
            </a:r>
          </a:p>
          <a:p>
            <a:pPr marR="0" lvl="1" algn="just">
              <a:spcBef>
                <a:spcPts val="0"/>
              </a:spcBef>
              <a:spcAft>
                <a:spcPts val="0"/>
              </a:spcAft>
              <a:tabLst>
                <a:tab pos="457200" algn="l"/>
                <a:tab pos="74295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endParaRPr lang="en-US" sz="1200" dirty="0">
              <a:effectLst/>
              <a:latin typeface="Times New Roman" panose="02020603050405020304" pitchFamily="18" charset="0"/>
              <a:ea typeface="Times New Roman" panose="02020603050405020304" pitchFamily="18" charset="0"/>
            </a:endParaRPr>
          </a:p>
          <a:p>
            <a:pPr marL="685800" marR="0" indent="-228600" algn="just">
              <a:spcBef>
                <a:spcPts val="0"/>
              </a:spcBef>
              <a:spcAft>
                <a:spcPts val="0"/>
              </a:spcAft>
              <a:buFont typeface="+mj-lt"/>
              <a:buAutoNum type="arabicPeriod"/>
              <a:tabLst>
                <a:tab pos="685800" algn="l"/>
              </a:tabLst>
            </a:pPr>
            <a:endParaRPr lang="en-US" sz="1000" dirty="0">
              <a:effectLst/>
              <a:latin typeface="Times New Roman" panose="02020603050405020304" pitchFamily="18" charset="0"/>
              <a:ea typeface="Times New Roman" panose="02020603050405020304" pitchFamily="18" charset="0"/>
            </a:endParaRPr>
          </a:p>
          <a:p>
            <a:pPr marL="685800" marR="0" indent="-228600" algn="just">
              <a:spcBef>
                <a:spcPts val="0"/>
              </a:spcBef>
              <a:spcAft>
                <a:spcPts val="0"/>
              </a:spcAft>
              <a:buFont typeface="+mj-lt"/>
              <a:buAutoNum type="arabicPeriod"/>
              <a:tabLst>
                <a:tab pos="685800" algn="l"/>
              </a:tabLst>
            </a:pPr>
            <a:endParaRPr lang="en-US" sz="1000" dirty="0">
              <a:effectLst/>
              <a:latin typeface="Times New Roman" panose="02020603050405020304" pitchFamily="18" charset="0"/>
              <a:ea typeface="Times New Roman" panose="02020603050405020304" pitchFamily="18" charset="0"/>
            </a:endParaRPr>
          </a:p>
          <a:p>
            <a:pPr marL="685800" marR="0" indent="-228600" algn="just">
              <a:spcBef>
                <a:spcPts val="0"/>
              </a:spcBef>
              <a:spcAft>
                <a:spcPts val="0"/>
              </a:spcAft>
              <a:buFont typeface="+mj-lt"/>
              <a:buAutoNum type="arabicPeriod"/>
              <a:tabLst>
                <a:tab pos="685800" algn="l"/>
              </a:tabLst>
            </a:pPr>
            <a:endParaRPr lang="en-US" sz="10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000" dirty="0">
                <a:effectLst/>
                <a:latin typeface="Times New Roman" panose="02020603050405020304" pitchFamily="18" charset="0"/>
                <a:ea typeface="Times New Roman" panose="02020603050405020304" pitchFamily="18" charset="0"/>
              </a:rPr>
              <a:t> </a:t>
            </a:r>
          </a:p>
          <a:p>
            <a:pPr marL="685800" marR="0" indent="-228600" algn="just">
              <a:spcBef>
                <a:spcPts val="0"/>
              </a:spcBef>
              <a:spcAft>
                <a:spcPts val="0"/>
              </a:spcAft>
              <a:buAutoNum type="alphaLcPeriod" startAt="4"/>
            </a:pPr>
            <a:endParaRPr lang="en-US" sz="1000" dirty="0">
              <a:effectLst/>
              <a:latin typeface="Times New Roman" panose="02020603050405020304" pitchFamily="18" charset="0"/>
              <a:ea typeface="Times New Roman" panose="02020603050405020304" pitchFamily="18" charset="0"/>
            </a:endParaRPr>
          </a:p>
        </p:txBody>
      </p:sp>
      <p:grpSp>
        <p:nvGrpSpPr>
          <p:cNvPr id="13" name="Group 12">
            <a:extLst>
              <a:ext uri="{FF2B5EF4-FFF2-40B4-BE49-F238E27FC236}">
                <a16:creationId xmlns:a16="http://schemas.microsoft.com/office/drawing/2014/main" id="{647A2E9A-9ACE-DE29-00BE-05E4691E6F9D}"/>
              </a:ext>
            </a:extLst>
          </p:cNvPr>
          <p:cNvGrpSpPr>
            <a:grpSpLocks/>
          </p:cNvGrpSpPr>
          <p:nvPr/>
        </p:nvGrpSpPr>
        <p:grpSpPr bwMode="auto">
          <a:xfrm>
            <a:off x="38100" y="9613900"/>
            <a:ext cx="449580" cy="7287260"/>
            <a:chOff x="621" y="1624"/>
            <a:chExt cx="632" cy="1061"/>
          </a:xfrm>
        </p:grpSpPr>
        <p:grpSp>
          <p:nvGrpSpPr>
            <p:cNvPr id="14" name="Group 13">
              <a:extLst>
                <a:ext uri="{FF2B5EF4-FFF2-40B4-BE49-F238E27FC236}">
                  <a16:creationId xmlns:a16="http://schemas.microsoft.com/office/drawing/2014/main" id="{C72D44DA-6CA6-C203-2F29-3F4B682D87DC}"/>
                </a:ext>
              </a:extLst>
            </p:cNvPr>
            <p:cNvGrpSpPr>
              <a:grpSpLocks/>
            </p:cNvGrpSpPr>
            <p:nvPr/>
          </p:nvGrpSpPr>
          <p:grpSpPr bwMode="auto">
            <a:xfrm>
              <a:off x="801" y="1804"/>
              <a:ext cx="452" cy="759"/>
              <a:chOff x="432" y="11884"/>
              <a:chExt cx="369" cy="1800"/>
            </a:xfrm>
          </p:grpSpPr>
          <p:cxnSp>
            <p:nvCxnSpPr>
              <p:cNvPr id="16" name="Line 2776">
                <a:extLst>
                  <a:ext uri="{FF2B5EF4-FFF2-40B4-BE49-F238E27FC236}">
                    <a16:creationId xmlns:a16="http://schemas.microsoft.com/office/drawing/2014/main" id="{813C9187-63D1-38C4-26B5-754492FBF3A8}"/>
                  </a:ext>
                </a:extLst>
              </p:cNvPr>
              <p:cNvCxnSpPr/>
              <p:nvPr/>
            </p:nvCxnSpPr>
            <p:spPr bwMode="auto">
              <a:xfrm>
                <a:off x="441" y="11884"/>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7" name="Line 2777">
                <a:extLst>
                  <a:ext uri="{FF2B5EF4-FFF2-40B4-BE49-F238E27FC236}">
                    <a16:creationId xmlns:a16="http://schemas.microsoft.com/office/drawing/2014/main" id="{EEC5E48C-233B-86D1-0933-205C1957661F}"/>
                  </a:ext>
                </a:extLst>
              </p:cNvPr>
              <p:cNvCxnSpPr/>
              <p:nvPr/>
            </p:nvCxnSpPr>
            <p:spPr bwMode="auto">
              <a:xfrm>
                <a:off x="432" y="13684"/>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8" name="Line 2778">
                <a:extLst>
                  <a:ext uri="{FF2B5EF4-FFF2-40B4-BE49-F238E27FC236}">
                    <a16:creationId xmlns:a16="http://schemas.microsoft.com/office/drawing/2014/main" id="{EF69EF18-07D1-C2FF-1FA9-0FAF292705B6}"/>
                  </a:ext>
                </a:extLst>
              </p:cNvPr>
              <p:cNvCxnSpPr/>
              <p:nvPr/>
            </p:nvCxnSpPr>
            <p:spPr bwMode="auto">
              <a:xfrm>
                <a:off x="441" y="11884"/>
                <a:ext cx="0" cy="1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15" name="Text Box 2779">
              <a:extLst>
                <a:ext uri="{FF2B5EF4-FFF2-40B4-BE49-F238E27FC236}">
                  <a16:creationId xmlns:a16="http://schemas.microsoft.com/office/drawing/2014/main" id="{0914F1A2-CAFE-A46F-7153-D334BDBE5FA1}"/>
                </a:ext>
              </a:extLst>
            </p:cNvPr>
            <p:cNvSpPr txBox="1">
              <a:spLocks noChangeArrowheads="1"/>
            </p:cNvSpPr>
            <p:nvPr/>
          </p:nvSpPr>
          <p:spPr bwMode="auto">
            <a:xfrm>
              <a:off x="621" y="1624"/>
              <a:ext cx="180" cy="10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vert270" wrap="square" lIns="0" tIns="0" rIns="0" bIns="0" anchor="t" anchorCtr="0" upright="1">
              <a:noAutofit/>
            </a:bodyPr>
            <a:lstStyle/>
            <a:p>
              <a:pPr marL="0" marR="0" algn="ctr">
                <a:spcBef>
                  <a:spcPts val="0"/>
                </a:spcBef>
                <a:spcAft>
                  <a:spcPts val="0"/>
                </a:spcAft>
              </a:pPr>
              <a:r>
                <a:rPr lang="en-US" sz="800">
                  <a:effectLst/>
                  <a:latin typeface="Times New Roman" panose="02020603050405020304" pitchFamily="18" charset="0"/>
                  <a:ea typeface="Times New Roman" panose="02020603050405020304" pitchFamily="18" charset="0"/>
                </a:rPr>
                <a:t>PIM 98-034</a:t>
              </a:r>
              <a:endParaRPr lang="en-US" sz="1000">
                <a:effectLst/>
                <a:latin typeface="Times New Roman" panose="02020603050405020304" pitchFamily="18" charset="0"/>
                <a:ea typeface="Times New Roman" panose="02020603050405020304" pitchFamily="18" charset="0"/>
              </a:endParaRPr>
            </a:p>
          </p:txBody>
        </p:sp>
      </p:grpSp>
      <p:grpSp>
        <p:nvGrpSpPr>
          <p:cNvPr id="21" name="Group 20">
            <a:extLst>
              <a:ext uri="{FF2B5EF4-FFF2-40B4-BE49-F238E27FC236}">
                <a16:creationId xmlns:a16="http://schemas.microsoft.com/office/drawing/2014/main" id="{4707967E-0232-60B7-987F-A72B143DE05F}"/>
              </a:ext>
            </a:extLst>
          </p:cNvPr>
          <p:cNvGrpSpPr>
            <a:grpSpLocks/>
          </p:cNvGrpSpPr>
          <p:nvPr/>
        </p:nvGrpSpPr>
        <p:grpSpPr bwMode="auto">
          <a:xfrm>
            <a:off x="190500" y="9766300"/>
            <a:ext cx="449580" cy="7287260"/>
            <a:chOff x="621" y="1624"/>
            <a:chExt cx="632" cy="1061"/>
          </a:xfrm>
        </p:grpSpPr>
        <p:grpSp>
          <p:nvGrpSpPr>
            <p:cNvPr id="22" name="Group 21">
              <a:extLst>
                <a:ext uri="{FF2B5EF4-FFF2-40B4-BE49-F238E27FC236}">
                  <a16:creationId xmlns:a16="http://schemas.microsoft.com/office/drawing/2014/main" id="{CFA02144-EBAF-78D7-8E87-E668949A1850}"/>
                </a:ext>
              </a:extLst>
            </p:cNvPr>
            <p:cNvGrpSpPr>
              <a:grpSpLocks/>
            </p:cNvGrpSpPr>
            <p:nvPr/>
          </p:nvGrpSpPr>
          <p:grpSpPr bwMode="auto">
            <a:xfrm>
              <a:off x="801" y="1804"/>
              <a:ext cx="452" cy="759"/>
              <a:chOff x="432" y="11884"/>
              <a:chExt cx="369" cy="1800"/>
            </a:xfrm>
          </p:grpSpPr>
          <p:cxnSp>
            <p:nvCxnSpPr>
              <p:cNvPr id="24" name="Line 2776">
                <a:extLst>
                  <a:ext uri="{FF2B5EF4-FFF2-40B4-BE49-F238E27FC236}">
                    <a16:creationId xmlns:a16="http://schemas.microsoft.com/office/drawing/2014/main" id="{CB700AB3-5177-F0D5-5988-2CB4F1757182}"/>
                  </a:ext>
                </a:extLst>
              </p:cNvPr>
              <p:cNvCxnSpPr/>
              <p:nvPr/>
            </p:nvCxnSpPr>
            <p:spPr bwMode="auto">
              <a:xfrm>
                <a:off x="441" y="11884"/>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5" name="Line 2777">
                <a:extLst>
                  <a:ext uri="{FF2B5EF4-FFF2-40B4-BE49-F238E27FC236}">
                    <a16:creationId xmlns:a16="http://schemas.microsoft.com/office/drawing/2014/main" id="{41DB208E-2714-29E1-565D-1AE102CAE458}"/>
                  </a:ext>
                </a:extLst>
              </p:cNvPr>
              <p:cNvCxnSpPr/>
              <p:nvPr/>
            </p:nvCxnSpPr>
            <p:spPr bwMode="auto">
              <a:xfrm>
                <a:off x="432" y="13684"/>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6" name="Line 2778">
                <a:extLst>
                  <a:ext uri="{FF2B5EF4-FFF2-40B4-BE49-F238E27FC236}">
                    <a16:creationId xmlns:a16="http://schemas.microsoft.com/office/drawing/2014/main" id="{0DE9B0F1-6A11-2B87-F26D-5FDB16FF72B0}"/>
                  </a:ext>
                </a:extLst>
              </p:cNvPr>
              <p:cNvCxnSpPr/>
              <p:nvPr/>
            </p:nvCxnSpPr>
            <p:spPr bwMode="auto">
              <a:xfrm>
                <a:off x="441" y="11884"/>
                <a:ext cx="0" cy="1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23" name="Text Box 2779">
              <a:extLst>
                <a:ext uri="{FF2B5EF4-FFF2-40B4-BE49-F238E27FC236}">
                  <a16:creationId xmlns:a16="http://schemas.microsoft.com/office/drawing/2014/main" id="{F8F43D72-F2E9-8169-66B4-AD51AC09B2D7}"/>
                </a:ext>
              </a:extLst>
            </p:cNvPr>
            <p:cNvSpPr txBox="1">
              <a:spLocks noChangeArrowheads="1"/>
            </p:cNvSpPr>
            <p:nvPr/>
          </p:nvSpPr>
          <p:spPr bwMode="auto">
            <a:xfrm>
              <a:off x="621" y="1624"/>
              <a:ext cx="180" cy="10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vert270" wrap="square" lIns="0" tIns="0" rIns="0" bIns="0" anchor="t" anchorCtr="0" upright="1">
              <a:noAutofit/>
            </a:bodyPr>
            <a:lstStyle/>
            <a:p>
              <a:pPr marL="0" marR="0" algn="ctr">
                <a:spcBef>
                  <a:spcPts val="0"/>
                </a:spcBef>
                <a:spcAft>
                  <a:spcPts val="0"/>
                </a:spcAft>
              </a:pPr>
              <a:r>
                <a:rPr lang="en-US" sz="800">
                  <a:effectLst/>
                  <a:latin typeface="Times New Roman" panose="02020603050405020304" pitchFamily="18" charset="0"/>
                  <a:ea typeface="Times New Roman" panose="02020603050405020304" pitchFamily="18" charset="0"/>
                </a:rPr>
                <a:t>PIM 98-034</a:t>
              </a:r>
              <a:endParaRPr lang="en-US" sz="1000">
                <a:effectLst/>
                <a:latin typeface="Times New Roman" panose="02020603050405020304" pitchFamily="18" charset="0"/>
                <a:ea typeface="Times New Roman" panose="02020603050405020304" pitchFamily="18" charset="0"/>
              </a:endParaRPr>
            </a:p>
          </p:txBody>
        </p:sp>
      </p:grpSp>
      <p:sp>
        <p:nvSpPr>
          <p:cNvPr id="27" name="Rectangle 27">
            <a:extLst>
              <a:ext uri="{FF2B5EF4-FFF2-40B4-BE49-F238E27FC236}">
                <a16:creationId xmlns:a16="http://schemas.microsoft.com/office/drawing/2014/main" id="{87280786-3BE1-614F-B8AC-62B44BD257EF}"/>
              </a:ext>
            </a:extLst>
          </p:cNvPr>
          <p:cNvSpPr>
            <a:spLocks noChangeArrowheads="1"/>
          </p:cNvSpPr>
          <p:nvPr/>
        </p:nvSpPr>
        <p:spPr bwMode="auto">
          <a:xfrm>
            <a:off x="9525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1pPr>
            <a:lvl2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2pPr>
            <a:lvl3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3pPr>
            <a:lvl4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4pPr>
            <a:lvl5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5pPr>
            <a:lvl6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6pPr>
            <a:lvl7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7pPr>
            <a:lvl8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8pPr>
            <a:lvl9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571500" algn="l"/>
                <a:tab pos="800100" algn="l"/>
              </a:tabLst>
            </a:pPr>
            <a:endPar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71500" algn="l"/>
                <a:tab pos="800100" algn="l"/>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312264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F57BE6-4611-4664-A654-4F3AAC9E7238}"/>
              </a:ext>
            </a:extLst>
          </p:cNvPr>
          <p:cNvSpPr/>
          <p:nvPr/>
        </p:nvSpPr>
        <p:spPr>
          <a:xfrm>
            <a:off x="0" y="385426"/>
            <a:ext cx="6614160"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Purchases Exempt from Competition-1.5</a:t>
            </a:r>
          </a:p>
        </p:txBody>
      </p:sp>
      <p:sp>
        <p:nvSpPr>
          <p:cNvPr id="4" name="TextBox 3">
            <a:extLst>
              <a:ext uri="{FF2B5EF4-FFF2-40B4-BE49-F238E27FC236}">
                <a16:creationId xmlns:a16="http://schemas.microsoft.com/office/drawing/2014/main" id="{C8604DEA-C489-7130-27D3-054EEF957F25}"/>
              </a:ext>
            </a:extLst>
          </p:cNvPr>
          <p:cNvSpPr txBox="1"/>
          <p:nvPr/>
        </p:nvSpPr>
        <p:spPr>
          <a:xfrm>
            <a:off x="986828" y="1268470"/>
            <a:ext cx="11135762" cy="5016758"/>
          </a:xfrm>
          <a:prstGeom prst="rect">
            <a:avLst/>
          </a:prstGeom>
          <a:noFill/>
        </p:spPr>
        <p:txBody>
          <a:bodyPr wrap="square" rtlCol="0">
            <a:spAutoFit/>
          </a:bodyPr>
          <a:lstStyle/>
          <a:p>
            <a:pPr marL="457200" marR="0" indent="-457200" algn="just">
              <a:spcBef>
                <a:spcPts val="0"/>
              </a:spcBef>
              <a:spcAft>
                <a:spcPts val="0"/>
              </a:spcAft>
              <a:tabLst>
                <a:tab pos="0" algn="l"/>
                <a:tab pos="45720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b="1" u="sng" kern="100" dirty="0">
                <a:effectLst/>
                <a:latin typeface="Times New Roman" panose="02020603050405020304" pitchFamily="18" charset="0"/>
                <a:ea typeface="Times New Roman" panose="02020603050405020304" pitchFamily="18" charset="0"/>
              </a:rPr>
              <a:t>Exceptions to Competitive Requirements</a:t>
            </a:r>
            <a:r>
              <a:rPr lang="en-US" sz="1000" kern="100" dirty="0">
                <a:effectLst/>
                <a:latin typeface="Times New Roman" panose="02020603050405020304" pitchFamily="18" charset="0"/>
                <a:ea typeface="Times New Roman" panose="02020603050405020304" pitchFamily="18" charset="0"/>
              </a:rPr>
              <a:t>.  DGS/DPS has determined that competition normally is either not practicable or available for purchases of the following goods or services, and purchase through DGS/DPS is not mandatory; however, one quote must be obtained and documented.</a:t>
            </a:r>
            <a:endParaRPr lang="en-US" sz="1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731520" marR="0" indent="-27432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a.	Purchases up to and including $10,000. (See 5.3) </a:t>
            </a:r>
            <a:endParaRPr lang="en-US" sz="1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731520" marR="0" indent="-27432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b.	The following selected categories of goods and services up to and including $100,000:</a:t>
            </a:r>
            <a:endParaRPr lang="en-US" sz="1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1005840" marR="0" indent="-27432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(1)	Books, pre‑printed materials, reprints and subscriptions (e.g., print or electronic), pre‑recorded audio and video cassettes, compact discs, slide presentations, etc., when only available from the publisher/producer. </a:t>
            </a:r>
            <a:endParaRPr lang="en-US" sz="1000" dirty="0">
              <a:effectLst/>
              <a:latin typeface="Times New Roman" panose="02020603050405020304" pitchFamily="18" charset="0"/>
              <a:ea typeface="Times New Roman" panose="02020603050405020304" pitchFamily="18" charset="0"/>
            </a:endParaRPr>
          </a:p>
          <a:p>
            <a:pPr marL="1005840" marR="0" indent="-27432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(2)	Academic/research consulting services. </a:t>
            </a:r>
            <a:endParaRPr lang="en-US" sz="1000" dirty="0">
              <a:effectLst/>
              <a:latin typeface="Times New Roman" panose="02020603050405020304" pitchFamily="18" charset="0"/>
              <a:ea typeface="Times New Roman" panose="02020603050405020304" pitchFamily="18" charset="0"/>
            </a:endParaRPr>
          </a:p>
          <a:p>
            <a:pPr marL="1005840" marR="0" indent="-27432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(3)	Purchases of used equipment including used equipment purchased at a public or online auction (see 4.17). </a:t>
            </a:r>
            <a:endParaRPr lang="en-US" sz="1000" dirty="0">
              <a:effectLst/>
              <a:latin typeface="Times New Roman" panose="02020603050405020304" pitchFamily="18" charset="0"/>
              <a:ea typeface="Times New Roman" panose="02020603050405020304" pitchFamily="18" charset="0"/>
            </a:endParaRPr>
          </a:p>
          <a:p>
            <a:pPr marL="1005840" marR="0" indent="-274320" algn="just">
              <a:spcBef>
                <a:spcPts val="0"/>
              </a:spcBef>
              <a:spcAft>
                <a:spcPts val="0"/>
              </a:spcAft>
              <a:buAutoNum type="arabicParenBoth" startAt="4"/>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Honoraria, entertainment (speakers, lecturers, musicians, performing artists). </a:t>
            </a:r>
            <a:endParaRPr lang="en-US" sz="1000" dirty="0">
              <a:effectLst/>
              <a:latin typeface="Times New Roman" panose="02020603050405020304" pitchFamily="18" charset="0"/>
              <a:ea typeface="Times New Roman" panose="02020603050405020304" pitchFamily="18" charset="0"/>
            </a:endParaRPr>
          </a:p>
          <a:p>
            <a:pPr marL="1005840" marR="0" indent="-274320" algn="just">
              <a:spcBef>
                <a:spcPts val="0"/>
              </a:spcBef>
              <a:spcAft>
                <a:spcPts val="0"/>
              </a:spcAft>
              <a:buAutoNum type="arabicParenBoth" startAt="5"/>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Deleted.</a:t>
            </a:r>
          </a:p>
          <a:p>
            <a:pPr marL="1005840" marR="0" indent="-274320" algn="just">
              <a:spcBef>
                <a:spcPts val="0"/>
              </a:spcBef>
              <a:spcAft>
                <a:spcPts val="0"/>
              </a:spcAft>
              <a:buAutoNum type="arabicParenBoth" startAt="5"/>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Royalties and film rentals when only available from the producer or protected distributors.</a:t>
            </a:r>
            <a:endParaRPr lang="en-US" sz="1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 		(7)	Professional Organizational Membership dues.</a:t>
            </a:r>
            <a:endParaRPr lang="en-US" sz="1000" dirty="0">
              <a:effectLst/>
              <a:latin typeface="Times New Roman" panose="02020603050405020304" pitchFamily="18" charset="0"/>
              <a:ea typeface="Times New Roman" panose="02020603050405020304" pitchFamily="18" charset="0"/>
            </a:endParaRPr>
          </a:p>
          <a:p>
            <a:pPr marL="1005840" marR="0" indent="-27432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(8)	Writers.</a:t>
            </a:r>
            <a:endParaRPr lang="en-US" sz="1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 		(9)	</a:t>
            </a:r>
            <a:r>
              <a:rPr lang="en-US" sz="1000" dirty="0">
                <a:effectLst/>
                <a:latin typeface="Times New Roman" panose="02020603050405020304" pitchFamily="18" charset="0"/>
                <a:ea typeface="Times New Roman" panose="02020603050405020304" pitchFamily="18" charset="0"/>
              </a:rPr>
              <a:t>Artists (does not include graphic artists); original works of art; and original, or authentic antique period art frames (does not include newly created replacement or reproduction frames).</a:t>
            </a:r>
          </a:p>
          <a:p>
            <a:pPr marL="0" marR="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 		(10)	Photographers other than for graduations and yearbooks, e.g., for official photographs/portraits.</a:t>
            </a:r>
            <a:endParaRPr lang="en-US" sz="1000" dirty="0">
              <a:effectLst/>
              <a:latin typeface="Times New Roman" panose="02020603050405020304" pitchFamily="18" charset="0"/>
              <a:ea typeface="Times New Roman" panose="02020603050405020304" pitchFamily="18" charset="0"/>
            </a:endParaRPr>
          </a:p>
          <a:p>
            <a:pPr marL="1005840" marR="0" indent="-27432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(11)	Contributions and donations made by a university.</a:t>
            </a:r>
            <a:endParaRPr lang="en-US" sz="1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 		(12)	Advertisements such as in newspapers, magazines, journals, radio, television, etc.</a:t>
            </a:r>
            <a:endParaRPr lang="en-US" sz="1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 		(13)	Utility charges.</a:t>
            </a:r>
            <a:endParaRPr lang="en-US" sz="1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 		(14)	Conference facilities (to include conference support and related lodging and meals) only when the use of a specific facility is directed by an outside donor, sponsor, or organization (see 4.16 for 			the purchase of conference facilities under all other conditions). </a:t>
            </a:r>
            <a:endParaRPr lang="en-US" sz="1000" dirty="0">
              <a:effectLst/>
              <a:latin typeface="Times New Roman" panose="02020603050405020304" pitchFamily="18" charset="0"/>
              <a:ea typeface="Times New Roman" panose="02020603050405020304" pitchFamily="18" charset="0"/>
            </a:endParaRPr>
          </a:p>
          <a:p>
            <a:pPr marL="1005840" marR="0" indent="-274320" algn="just">
              <a:spcBef>
                <a:spcPts val="0"/>
              </a:spcBef>
              <a:spcAft>
                <a:spcPts val="0"/>
              </a:spcAft>
              <a:buAutoNum type="arabicParenBoth" startAt="15"/>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Accreditation fees and academic testing services. </a:t>
            </a:r>
          </a:p>
          <a:p>
            <a:pPr marL="1005840" marR="0" indent="-274320" algn="just">
              <a:spcBef>
                <a:spcPts val="0"/>
              </a:spcBef>
              <a:spcAft>
                <a:spcPts val="0"/>
              </a:spcAft>
              <a:buAutoNum type="arabicParenBoth" startAt="15"/>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dirty="0">
                <a:effectLst/>
                <a:latin typeface="Times New Roman" panose="02020603050405020304" pitchFamily="18" charset="0"/>
                <a:ea typeface="Times New Roman" panose="02020603050405020304" pitchFamily="18" charset="0"/>
              </a:rPr>
              <a:t> Exhibition Rental Fees for exhibitions of historical artifacts or original works of art. (The rental fee may include charges other than the rental of the exhibition, such as transportation costs.)</a:t>
            </a:r>
          </a:p>
          <a:p>
            <a:pPr marL="1005840" marR="0" indent="-274320" algn="just">
              <a:spcBef>
                <a:spcPts val="0"/>
              </a:spcBef>
              <a:spcAft>
                <a:spcPts val="0"/>
              </a:spcAft>
              <a:buAutoNum type="arabicParenBoth" startAt="15"/>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dirty="0">
                <a:effectLst/>
                <a:latin typeface="Times New Roman" panose="02020603050405020304" pitchFamily="18" charset="0"/>
                <a:ea typeface="Times New Roman" panose="02020603050405020304" pitchFamily="18" charset="0"/>
              </a:rPr>
              <a:t>Rare and historic manuscript, printed and photographic materials (e.g. books, ephemera, maps</a:t>
            </a:r>
            <a:r>
              <a:rPr lang="en-US" sz="1000">
                <a:effectLst/>
                <a:latin typeface="Times New Roman" panose="02020603050405020304" pitchFamily="18" charset="0"/>
                <a:ea typeface="Times New Roman" panose="02020603050405020304" pitchFamily="18" charset="0"/>
              </a:rPr>
              <a:t>, manuscripts</a:t>
            </a:r>
            <a:r>
              <a:rPr lang="en-US" sz="1000" dirty="0">
                <a:effectLst/>
                <a:latin typeface="Times New Roman" panose="02020603050405020304" pitchFamily="18" charset="0"/>
                <a:ea typeface="Times New Roman" panose="02020603050405020304" pitchFamily="18" charset="0"/>
              </a:rPr>
              <a:t>, photographs, and prints) that are one of a kind or exist in very limited supply. </a:t>
            </a:r>
          </a:p>
          <a:p>
            <a:pPr marL="1005840" marR="0" indent="-274320" algn="just">
              <a:spcBef>
                <a:spcPts val="0"/>
              </a:spcBef>
              <a:spcAft>
                <a:spcPts val="0"/>
              </a:spcAft>
              <a:buAutoNum type="arabicParenBoth" startAt="15"/>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Purchases for testing or evaluation (limited to a one-time purchase of quantities considered necessary for complete and adequate testing).</a:t>
            </a:r>
            <a:endParaRPr lang="en-US" sz="1000" dirty="0">
              <a:effectLst/>
              <a:latin typeface="Times New Roman" panose="02020603050405020304" pitchFamily="18" charset="0"/>
              <a:ea typeface="Times New Roman" panose="02020603050405020304" pitchFamily="18" charset="0"/>
            </a:endParaRPr>
          </a:p>
          <a:p>
            <a:pPr marL="960120" marR="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731520" marR="0" indent="-27432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c.	Deleted.</a:t>
            </a:r>
            <a:endParaRPr lang="en-US" sz="1000" dirty="0">
              <a:effectLst/>
              <a:latin typeface="Times New Roman" panose="02020603050405020304" pitchFamily="18" charset="0"/>
              <a:ea typeface="Times New Roman" panose="02020603050405020304" pitchFamily="18" charset="0"/>
            </a:endParaRPr>
          </a:p>
          <a:p>
            <a:pPr marL="731520" marR="0" indent="-27432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endParaRPr>
          </a:p>
          <a:p>
            <a:pPr marL="731520" marR="0" indent="-274320" algn="just">
              <a:spcBef>
                <a:spcPts val="0"/>
              </a:spcBef>
              <a:spcAft>
                <a:spcPts val="0"/>
              </a:spcAft>
              <a:tabLst>
                <a:tab pos="457200" algn="l"/>
                <a:tab pos="731520" algn="l"/>
                <a:tab pos="1005840" algn="l"/>
                <a:tab pos="1280160" algn="l"/>
                <a:tab pos="1554480" algn="l"/>
                <a:tab pos="1828800" algn="l"/>
                <a:tab pos="2103120" algn="l"/>
                <a:tab pos="2377440" algn="l"/>
                <a:tab pos="2651760" algn="l"/>
                <a:tab pos="2926080" algn="l"/>
                <a:tab pos="3200400" algn="l"/>
                <a:tab pos="3474720" algn="l"/>
                <a:tab pos="3749040" algn="l"/>
                <a:tab pos="4023360" algn="l"/>
                <a:tab pos="4297680" algn="l"/>
                <a:tab pos="4572000" algn="l"/>
                <a:tab pos="4846320" algn="l"/>
                <a:tab pos="5120640" algn="l"/>
                <a:tab pos="5394960" algn="l"/>
                <a:tab pos="5669280" algn="l"/>
                <a:tab pos="5943600" algn="l"/>
                <a:tab pos="6217920" algn="l"/>
              </a:tabLst>
            </a:pPr>
            <a:r>
              <a:rPr lang="en-US" sz="1000" kern="100" dirty="0">
                <a:effectLst/>
                <a:latin typeface="Times New Roman" panose="02020603050405020304" pitchFamily="18" charset="0"/>
                <a:ea typeface="Times New Roman" panose="02020603050405020304" pitchFamily="18" charset="0"/>
              </a:rPr>
              <a:t>d.	Government-to-Government Purchases.  The purchase of goods and services from the federal government, other states and their agencies or institutions, and public bodies.  Care must be exercised to be certain that the price is fair and reasonable.  (See Section 3.19g Government-to-Government posting requirements and 14.9 for </a:t>
            </a:r>
            <a:r>
              <a:rPr lang="en-US" sz="1000" kern="100" dirty="0" err="1">
                <a:effectLst/>
                <a:latin typeface="Times New Roman" panose="02020603050405020304" pitchFamily="18" charset="0"/>
                <a:ea typeface="Times New Roman" panose="02020603050405020304" pitchFamily="18" charset="0"/>
              </a:rPr>
              <a:t>eVA</a:t>
            </a:r>
            <a:r>
              <a:rPr lang="en-US" sz="1000" kern="100" dirty="0">
                <a:effectLst/>
                <a:latin typeface="Times New Roman" panose="02020603050405020304" pitchFamily="18" charset="0"/>
                <a:ea typeface="Times New Roman" panose="02020603050405020304" pitchFamily="18" charset="0"/>
              </a:rPr>
              <a:t> requirements).</a:t>
            </a:r>
            <a:endParaRPr lang="en-US" sz="1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636362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F57BE6-4611-4664-A654-4F3AAC9E7238}"/>
              </a:ext>
            </a:extLst>
          </p:cNvPr>
          <p:cNvSpPr/>
          <p:nvPr/>
        </p:nvSpPr>
        <p:spPr>
          <a:xfrm>
            <a:off x="-1" y="385426"/>
            <a:ext cx="7062281"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Purchases Exempt from </a:t>
            </a:r>
            <a:r>
              <a:rPr lang="en-US" sz="2800" spc="600" dirty="0" err="1">
                <a:solidFill>
                  <a:schemeClr val="bg1"/>
                </a:solidFill>
                <a:latin typeface="Arial"/>
              </a:rPr>
              <a:t>eVA</a:t>
            </a:r>
            <a:endParaRPr lang="en-US" sz="2800" spc="600" dirty="0">
              <a:solidFill>
                <a:schemeClr val="bg1"/>
              </a:solidFill>
              <a:latin typeface="Arial"/>
            </a:endParaRPr>
          </a:p>
        </p:txBody>
      </p:sp>
      <p:sp>
        <p:nvSpPr>
          <p:cNvPr id="4" name="TextBox 3">
            <a:extLst>
              <a:ext uri="{FF2B5EF4-FFF2-40B4-BE49-F238E27FC236}">
                <a16:creationId xmlns:a16="http://schemas.microsoft.com/office/drawing/2014/main" id="{C8604DEA-C489-7130-27D3-054EEF957F25}"/>
              </a:ext>
            </a:extLst>
          </p:cNvPr>
          <p:cNvSpPr txBox="1"/>
          <p:nvPr/>
        </p:nvSpPr>
        <p:spPr>
          <a:xfrm>
            <a:off x="986828" y="1268470"/>
            <a:ext cx="11135762" cy="5801588"/>
          </a:xfrm>
          <a:prstGeom prst="rect">
            <a:avLst/>
          </a:prstGeom>
          <a:noFill/>
        </p:spPr>
        <p:txBody>
          <a:bodyPr wrap="square" rtlCol="0">
            <a:spAutoFit/>
          </a:bodyPr>
          <a:lstStyle/>
          <a:p>
            <a:pPr marR="0" lvl="1" algn="just">
              <a:spcBef>
                <a:spcPts val="0"/>
              </a:spcBef>
              <a:spcAft>
                <a:spcPts val="0"/>
              </a:spcAft>
              <a:tabLst>
                <a:tab pos="457200" algn="l"/>
              </a:tabLst>
            </a:pPr>
            <a:r>
              <a:rPr lang="en-US" sz="1100" b="1" u="sng" dirty="0">
                <a:effectLst/>
                <a:latin typeface="Times New Roman" panose="02020603050405020304" pitchFamily="18" charset="0"/>
                <a:ea typeface="Times New Roman" panose="02020603050405020304" pitchFamily="18" charset="0"/>
              </a:rPr>
              <a:t>14.9</a:t>
            </a:r>
            <a:r>
              <a:rPr lang="en-US" sz="1100" b="1" dirty="0">
                <a:effectLst/>
                <a:latin typeface="Times New Roman" panose="02020603050405020304" pitchFamily="18" charset="0"/>
                <a:ea typeface="Times New Roman" panose="02020603050405020304" pitchFamily="18" charset="0"/>
              </a:rPr>
              <a:t> 	</a:t>
            </a:r>
            <a:r>
              <a:rPr lang="en-US" sz="1100" b="1" u="sng" dirty="0">
                <a:effectLst/>
                <a:latin typeface="Times New Roman" panose="02020603050405020304" pitchFamily="18" charset="0"/>
                <a:ea typeface="Times New Roman" panose="02020603050405020304" pitchFamily="18" charset="0"/>
              </a:rPr>
              <a:t>Requisitioning and Ordering –Use of </a:t>
            </a:r>
            <a:r>
              <a:rPr lang="en-US" sz="1100" b="1" u="sng"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a:t>
            </a:r>
          </a:p>
          <a:p>
            <a:pPr marL="0" marR="0" algn="just">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685800" marR="0" indent="-228600" algn="just">
              <a:spcBef>
                <a:spcPts val="0"/>
              </a:spcBef>
              <a:spcAft>
                <a:spcPts val="0"/>
              </a:spcAft>
              <a:tabLst>
                <a:tab pos="685800" algn="l"/>
              </a:tabLst>
            </a:pPr>
            <a:r>
              <a:rPr lang="en-US" sz="1100" dirty="0">
                <a:effectLst/>
                <a:latin typeface="Times New Roman" panose="02020603050405020304" pitchFamily="18" charset="0"/>
                <a:ea typeface="Times New Roman" panose="02020603050405020304" pitchFamily="18" charset="0"/>
              </a:rPr>
              <a:t>a.	All purchase transactions, regardless of funding source, shall be processed through </a:t>
            </a: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by issuing the order to the vendor including purchases to mandatory sources (VCE, VDC, OGC, and VIB); and coding the requisition with the appropriate purchase order category ending in “1” (e.g., R01, P01, VR1, VP1, etc.)</a:t>
            </a:r>
          </a:p>
          <a:p>
            <a:pPr marL="0" marR="0" algn="just">
              <a:spcBef>
                <a:spcPts val="0"/>
              </a:spcBef>
              <a:spcAft>
                <a:spcPts val="0"/>
              </a:spcAft>
              <a:tabLst>
                <a:tab pos="685800" algn="l"/>
              </a:tabLst>
            </a:pPr>
            <a:r>
              <a:rPr lang="en-US" sz="1100" dirty="0">
                <a:effectLst/>
                <a:latin typeface="Times New Roman" panose="02020603050405020304" pitchFamily="18" charset="0"/>
                <a:ea typeface="Times New Roman" panose="02020603050405020304" pitchFamily="18" charset="0"/>
              </a:rPr>
              <a:t> </a:t>
            </a:r>
          </a:p>
          <a:p>
            <a:pPr marL="685800" marR="0" algn="just">
              <a:spcBef>
                <a:spcPts val="0"/>
              </a:spcBef>
              <a:spcAft>
                <a:spcPts val="0"/>
              </a:spcAft>
              <a:tabLst>
                <a:tab pos="685800" algn="l"/>
              </a:tabLst>
            </a:pP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purchase orders should be issued prior to contractors performing any work.  However, should the agency find it necessary to issue any </a:t>
            </a: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confirming orders, the confirming orders must be placed in </a:t>
            </a: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within five (5) business days after directing the contractor to proceed.  This includes orders imported to </a:t>
            </a: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from ERPs (enterprise resource planning systems).</a:t>
            </a:r>
          </a:p>
          <a:p>
            <a:pPr marL="0" marR="0" algn="just">
              <a:spcBef>
                <a:spcPts val="0"/>
              </a:spcBef>
              <a:spcAft>
                <a:spcPts val="0"/>
              </a:spcAft>
              <a:tabLst>
                <a:tab pos="457200" algn="l"/>
              </a:tabLst>
            </a:pPr>
            <a:r>
              <a:rPr lang="en-US" sz="1100" dirty="0">
                <a:effectLst/>
                <a:latin typeface="Times New Roman" panose="02020603050405020304" pitchFamily="18" charset="0"/>
                <a:ea typeface="Times New Roman" panose="02020603050405020304" pitchFamily="18" charset="0"/>
              </a:rPr>
              <a:t> </a:t>
            </a:r>
          </a:p>
          <a:p>
            <a:pPr marL="685800" marR="0" indent="-228600" algn="just">
              <a:spcBef>
                <a:spcPts val="0"/>
              </a:spcBef>
              <a:spcAft>
                <a:spcPts val="0"/>
              </a:spcAft>
              <a:tabLst>
                <a:tab pos="685800" algn="l"/>
                <a:tab pos="1028700" algn="l"/>
                <a:tab pos="1371600" algn="l"/>
              </a:tabLst>
            </a:pPr>
            <a:r>
              <a:rPr lang="en-US" sz="1100" dirty="0">
                <a:effectLst/>
                <a:latin typeface="Times New Roman" panose="02020603050405020304" pitchFamily="18" charset="0"/>
                <a:ea typeface="Times New Roman" panose="02020603050405020304" pitchFamily="18" charset="0"/>
              </a:rPr>
              <a:t>b.	</a:t>
            </a: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Fees.  Agencies and vendors shall pay </a:t>
            </a: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fees as set forth on the </a:t>
            </a: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Fee Schedule published on the </a:t>
            </a: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billing portal</a:t>
            </a:r>
            <a:r>
              <a:rPr lang="en-US" sz="1100" b="1" dirty="0">
                <a:effectLst/>
                <a:latin typeface="Times New Roman" panose="02020603050405020304" pitchFamily="18" charset="0"/>
                <a:ea typeface="Times New Roman" panose="02020603050405020304" pitchFamily="18" charset="0"/>
              </a:rPr>
              <a:t>.</a:t>
            </a:r>
            <a:r>
              <a:rPr lang="en-US" sz="1100" b="1" dirty="0">
                <a:effectLst/>
                <a:latin typeface="Verdana" panose="020B0604030504040204" pitchFamily="34" charset="0"/>
                <a:ea typeface="Times New Roman" panose="02020603050405020304" pitchFamily="18" charset="0"/>
              </a:rPr>
              <a:t> </a:t>
            </a:r>
            <a:r>
              <a:rPr lang="en-US" sz="1100" b="1" dirty="0">
                <a:effectLst/>
                <a:latin typeface="Times New Roman" panose="02020603050405020304" pitchFamily="18" charset="0"/>
                <a:ea typeface="Times New Roman" panose="02020603050405020304" pitchFamily="18" charset="0"/>
              </a:rPr>
              <a:t>The</a:t>
            </a:r>
            <a:r>
              <a:rPr lang="en-US" sz="1100" b="1" dirty="0">
                <a:effectLst/>
                <a:latin typeface="Verdana" panose="020B0604030504040204" pitchFamily="34" charset="0"/>
                <a:ea typeface="Times New Roman" panose="02020603050405020304" pitchFamily="18" charset="0"/>
              </a:rPr>
              <a:t> </a:t>
            </a:r>
            <a:r>
              <a:rPr lang="en-US" sz="1100" b="1" dirty="0" err="1">
                <a:effectLst/>
                <a:latin typeface="Times New Roman" panose="02020603050405020304" pitchFamily="18" charset="0"/>
                <a:ea typeface="Times New Roman" panose="02020603050405020304" pitchFamily="18" charset="0"/>
              </a:rPr>
              <a:t>eVA</a:t>
            </a:r>
            <a:r>
              <a:rPr lang="en-US" sz="1100" b="1" dirty="0">
                <a:effectLst/>
                <a:latin typeface="Times New Roman" panose="02020603050405020304" pitchFamily="18" charset="0"/>
                <a:ea typeface="Times New Roman" panose="02020603050405020304" pitchFamily="18" charset="0"/>
              </a:rPr>
              <a:t> Fee Schedule is defined as a listing of </a:t>
            </a:r>
            <a:r>
              <a:rPr lang="en-US" sz="1100" b="1" dirty="0" err="1">
                <a:effectLst/>
                <a:latin typeface="Times New Roman" panose="02020603050405020304" pitchFamily="18" charset="0"/>
                <a:ea typeface="Times New Roman" panose="02020603050405020304" pitchFamily="18" charset="0"/>
              </a:rPr>
              <a:t>eVA</a:t>
            </a:r>
            <a:r>
              <a:rPr lang="en-US" sz="1100" b="1" dirty="0">
                <a:effectLst/>
                <a:latin typeface="Times New Roman" panose="02020603050405020304" pitchFamily="18" charset="0"/>
                <a:ea typeface="Times New Roman" panose="02020603050405020304" pitchFamily="18" charset="0"/>
              </a:rPr>
              <a:t> transaction fees (</a:t>
            </a:r>
            <a:r>
              <a:rPr lang="en-US" sz="1100" b="1" dirty="0" err="1">
                <a:effectLst/>
                <a:latin typeface="Times New Roman" panose="02020603050405020304" pitchFamily="18" charset="0"/>
                <a:ea typeface="Times New Roman" panose="02020603050405020304" pitchFamily="18" charset="0"/>
              </a:rPr>
              <a:t>eVA</a:t>
            </a:r>
            <a:r>
              <a:rPr lang="en-US" sz="1100" b="1" dirty="0">
                <a:effectLst/>
                <a:latin typeface="Times New Roman" panose="02020603050405020304" pitchFamily="18" charset="0"/>
                <a:ea typeface="Times New Roman" panose="02020603050405020304" pitchFamily="18" charset="0"/>
              </a:rPr>
              <a:t> fees) that are assessed to </a:t>
            </a:r>
            <a:r>
              <a:rPr lang="en-US" sz="1100" b="1" dirty="0" err="1">
                <a:effectLst/>
                <a:latin typeface="Times New Roman" panose="02020603050405020304" pitchFamily="18" charset="0"/>
                <a:ea typeface="Times New Roman" panose="02020603050405020304" pitchFamily="18" charset="0"/>
              </a:rPr>
              <a:t>eVA</a:t>
            </a:r>
            <a:r>
              <a:rPr lang="en-US" sz="1100" b="1" dirty="0">
                <a:effectLst/>
                <a:latin typeface="Times New Roman" panose="02020603050405020304" pitchFamily="18" charset="0"/>
                <a:ea typeface="Times New Roman" panose="02020603050405020304" pitchFamily="18" charset="0"/>
              </a:rPr>
              <a:t> users, including Vendors.  The </a:t>
            </a:r>
            <a:r>
              <a:rPr lang="en-US" sz="1100" b="1" dirty="0" err="1">
                <a:effectLst/>
                <a:latin typeface="Times New Roman" panose="02020603050405020304" pitchFamily="18" charset="0"/>
                <a:ea typeface="Times New Roman" panose="02020603050405020304" pitchFamily="18" charset="0"/>
              </a:rPr>
              <a:t>eVA</a:t>
            </a:r>
            <a:r>
              <a:rPr lang="en-US" sz="1100" b="1" dirty="0">
                <a:effectLst/>
                <a:latin typeface="Times New Roman" panose="02020603050405020304" pitchFamily="18" charset="0"/>
                <a:ea typeface="Times New Roman" panose="02020603050405020304" pitchFamily="18" charset="0"/>
              </a:rPr>
              <a:t> Fee Schedule is published on the </a:t>
            </a:r>
            <a:r>
              <a:rPr lang="en-US" sz="1100" b="1" dirty="0" err="1">
                <a:effectLst/>
                <a:latin typeface="Times New Roman" panose="02020603050405020304" pitchFamily="18" charset="0"/>
                <a:ea typeface="Times New Roman" panose="02020603050405020304" pitchFamily="18" charset="0"/>
              </a:rPr>
              <a:t>eVA</a:t>
            </a:r>
            <a:r>
              <a:rPr lang="en-US" sz="1100" b="1" dirty="0">
                <a:effectLst/>
                <a:latin typeface="Times New Roman" panose="02020603050405020304" pitchFamily="18" charset="0"/>
                <a:ea typeface="Times New Roman" panose="02020603050405020304" pitchFamily="18" charset="0"/>
              </a:rPr>
              <a:t> website.  Each fee set forth on the </a:t>
            </a:r>
            <a:r>
              <a:rPr lang="en-US" sz="1100" b="1" dirty="0" err="1">
                <a:effectLst/>
                <a:latin typeface="Times New Roman" panose="02020603050405020304" pitchFamily="18" charset="0"/>
                <a:ea typeface="Times New Roman" panose="02020603050405020304" pitchFamily="18" charset="0"/>
              </a:rPr>
              <a:t>eVA</a:t>
            </a:r>
            <a:r>
              <a:rPr lang="en-US" sz="1100" b="1" dirty="0">
                <a:effectLst/>
                <a:latin typeface="Times New Roman" panose="02020603050405020304" pitchFamily="18" charset="0"/>
                <a:ea typeface="Times New Roman" panose="02020603050405020304" pitchFamily="18" charset="0"/>
              </a:rPr>
              <a:t> Fee Schedule is effective dated so </a:t>
            </a:r>
            <a:r>
              <a:rPr lang="en-US" sz="1100" b="1" dirty="0" err="1">
                <a:effectLst/>
                <a:latin typeface="Times New Roman" panose="02020603050405020304" pitchFamily="18" charset="0"/>
                <a:ea typeface="Times New Roman" panose="02020603050405020304" pitchFamily="18" charset="0"/>
              </a:rPr>
              <a:t>eVA</a:t>
            </a:r>
            <a:r>
              <a:rPr lang="en-US" sz="1100" b="1" dirty="0">
                <a:effectLst/>
                <a:latin typeface="Times New Roman" panose="02020603050405020304" pitchFamily="18" charset="0"/>
                <a:ea typeface="Times New Roman" panose="02020603050405020304" pitchFamily="18" charset="0"/>
              </a:rPr>
              <a:t> users, including Vendors, can determine the appropriate fee by cross referencing a fee’s effective date to the date of the activity for which the fee is assessed.</a:t>
            </a:r>
            <a:r>
              <a:rPr lang="en-US" sz="1100" b="1" dirty="0">
                <a:effectLst/>
                <a:latin typeface="Verdana" panose="020B0604030504040204" pitchFamily="34"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a:p>
            <a:pPr marL="457200" marR="0" algn="just">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685800" marR="0" indent="-228600" algn="just">
              <a:spcBef>
                <a:spcPts val="0"/>
              </a:spcBef>
              <a:spcAft>
                <a:spcPts val="0"/>
              </a:spcAft>
            </a:pPr>
            <a:r>
              <a:rPr lang="en-US" sz="1100" dirty="0">
                <a:effectLst/>
                <a:latin typeface="Times New Roman" panose="02020603050405020304" pitchFamily="18" charset="0"/>
                <a:ea typeface="Times New Roman" panose="02020603050405020304" pitchFamily="18" charset="0"/>
              </a:rPr>
              <a:t>c.	For Agencies authorized to use Enterprise Resource Planning Systems (ERPs), any ERP order provided to vendors in lieu of or in advance of a corresponding </a:t>
            </a: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order, shall include the standard </a:t>
            </a: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order term and condition. See Annex 14-A.</a:t>
            </a:r>
          </a:p>
          <a:p>
            <a:pPr marL="685800" marR="0" indent="-685800" algn="just">
              <a:spcBef>
                <a:spcPts val="0"/>
              </a:spcBef>
              <a:spcAft>
                <a:spcPts val="0"/>
              </a:spcAft>
              <a:tabLst>
                <a:tab pos="457200" algn="l"/>
              </a:tabLst>
            </a:pPr>
            <a:r>
              <a:rPr lang="en-US" sz="1100" dirty="0">
                <a:effectLst/>
                <a:latin typeface="Times New Roman" panose="02020603050405020304" pitchFamily="18" charset="0"/>
                <a:ea typeface="Times New Roman" panose="02020603050405020304" pitchFamily="18" charset="0"/>
              </a:rPr>
              <a:t> </a:t>
            </a:r>
          </a:p>
          <a:p>
            <a:pPr marL="685800" marR="0" indent="-228600" algn="just">
              <a:spcBef>
                <a:spcPts val="0"/>
              </a:spcBef>
              <a:spcAft>
                <a:spcPts val="0"/>
              </a:spcAft>
              <a:buAutoNum type="alphaLcPeriod" startAt="4"/>
            </a:pPr>
            <a:r>
              <a:rPr lang="en-US" sz="1100" dirty="0">
                <a:effectLst/>
                <a:latin typeface="Times New Roman" panose="02020603050405020304" pitchFamily="18" charset="0"/>
                <a:ea typeface="Times New Roman" panose="02020603050405020304" pitchFamily="18" charset="0"/>
              </a:rPr>
              <a:t>The following transactions shall be processed through </a:t>
            </a: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by issuing the order to the vendor and coding the requisition with the X02 purchase order category. </a:t>
            </a:r>
          </a:p>
          <a:p>
            <a:pPr marL="685800" marR="0" algn="just">
              <a:spcBef>
                <a:spcPts val="0"/>
              </a:spcBef>
              <a:spcAft>
                <a:spcPts val="0"/>
              </a:spcAft>
            </a:pP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purchase orders should be issued prior to contractors performing any work. However, should the agency find it necessary to issue any </a:t>
            </a: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confirming orders, the confirming orders must be placed in </a:t>
            </a: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within thirty (30) days after directing the contractor to proceed. This includes orders imported to </a:t>
            </a: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from ERPs (enterprise resources planning systems). </a:t>
            </a:r>
          </a:p>
          <a:p>
            <a:pPr marL="685800" marR="0" indent="-228600" algn="just">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685800" marR="0" indent="-228600" algn="just">
              <a:spcBef>
                <a:spcPts val="0"/>
              </a:spcBef>
              <a:spcAft>
                <a:spcPts val="0"/>
              </a:spcAft>
            </a:pPr>
            <a:r>
              <a:rPr lang="en-US" sz="1100" dirty="0">
                <a:effectLst/>
                <a:latin typeface="Times New Roman" panose="02020603050405020304" pitchFamily="18" charset="0"/>
                <a:ea typeface="Times New Roman" panose="02020603050405020304" pitchFamily="18" charset="0"/>
              </a:rPr>
              <a:t>	Use of </a:t>
            </a:r>
            <a:r>
              <a:rPr lang="en-US" sz="1100" dirty="0" err="1">
                <a:effectLst/>
                <a:latin typeface="Times New Roman" panose="02020603050405020304" pitchFamily="18" charset="0"/>
                <a:ea typeface="Times New Roman" panose="02020603050405020304" pitchFamily="18" charset="0"/>
              </a:rPr>
              <a:t>eVA</a:t>
            </a:r>
            <a:r>
              <a:rPr lang="en-US" sz="1100" dirty="0">
                <a:effectLst/>
                <a:latin typeface="Times New Roman" panose="02020603050405020304" pitchFamily="18" charset="0"/>
                <a:ea typeface="Times New Roman" panose="02020603050405020304" pitchFamily="18" charset="0"/>
              </a:rPr>
              <a:t> is mandatory to enhance transaction transparency, analysis and reporting. </a:t>
            </a:r>
          </a:p>
          <a:p>
            <a:pPr marL="685800" marR="0" indent="-228600" algn="just">
              <a:spcBef>
                <a:spcPts val="0"/>
              </a:spcBef>
              <a:spcAft>
                <a:spcPts val="0"/>
              </a:spcAft>
            </a:pPr>
            <a:endParaRPr lang="en-US" sz="1100" dirty="0">
              <a:latin typeface="Times New Roman" panose="02020603050405020304" pitchFamily="18" charset="0"/>
              <a:ea typeface="Times New Roman" panose="02020603050405020304" pitchFamily="18" charset="0"/>
            </a:endParaRPr>
          </a:p>
          <a:p>
            <a:pPr marL="1143000" lvl="1" indent="-228600" algn="just">
              <a:buFont typeface="+mj-lt"/>
              <a:buAutoNum type="arabicPeriod"/>
            </a:pPr>
            <a:r>
              <a:rPr lang="en-US" sz="1100" dirty="0">
                <a:effectLst/>
                <a:latin typeface="Times New Roman" panose="02020603050405020304" pitchFamily="18" charset="0"/>
                <a:ea typeface="Times New Roman" panose="02020603050405020304" pitchFamily="18" charset="0"/>
              </a:rPr>
              <a:t>Advertisements such as in newspapers, magazines, journals, radio, television, </a:t>
            </a:r>
            <a:r>
              <a:rPr lang="en-US" sz="1100" dirty="0" err="1">
                <a:effectLst/>
                <a:latin typeface="Times New Roman" panose="02020603050405020304" pitchFamily="18" charset="0"/>
                <a:ea typeface="Times New Roman" panose="02020603050405020304" pitchFamily="18" charset="0"/>
              </a:rPr>
              <a:t>etc</a:t>
            </a:r>
            <a:endParaRPr lang="en-US" sz="1100" dirty="0">
              <a:effectLst/>
              <a:latin typeface="Times New Roman" panose="02020603050405020304" pitchFamily="18" charset="0"/>
              <a:ea typeface="Times New Roman" panose="02020603050405020304" pitchFamily="18" charset="0"/>
            </a:endParaRPr>
          </a:p>
          <a:p>
            <a:pPr marL="1143000" lvl="1" indent="-228600" algn="just">
              <a:buFont typeface="+mj-lt"/>
              <a:buAutoNum type="arabicPeriod"/>
            </a:pPr>
            <a:r>
              <a:rPr lang="en-US" sz="1100" dirty="0">
                <a:effectLst/>
                <a:latin typeface="Times New Roman" panose="02020603050405020304" pitchFamily="18" charset="0"/>
                <a:ea typeface="Times New Roman" panose="02020603050405020304" pitchFamily="18" charset="0"/>
              </a:rPr>
              <a:t>Entertainment (speakers, lecturers, musicians, performing artists)</a:t>
            </a:r>
          </a:p>
          <a:p>
            <a:pPr marL="1143000" lvl="1" indent="-228600" algn="just">
              <a:buFont typeface="+mj-lt"/>
              <a:buAutoNum type="arabicPeriod"/>
            </a:pPr>
            <a:r>
              <a:rPr lang="en-US" sz="1100" dirty="0">
                <a:effectLst/>
                <a:latin typeface="Times New Roman" panose="02020603050405020304" pitchFamily="18" charset="0"/>
                <a:ea typeface="Times New Roman" panose="02020603050405020304" pitchFamily="18" charset="0"/>
              </a:rPr>
              <a:t>Accreditation fees and academic testing services</a:t>
            </a:r>
          </a:p>
          <a:p>
            <a:pPr marL="1143000" lvl="1" indent="-228600" algn="just">
              <a:buFont typeface="+mj-lt"/>
              <a:buAutoNum type="arabicPeriod"/>
            </a:pPr>
            <a:r>
              <a:rPr lang="en-US" sz="1100" dirty="0">
                <a:effectLst/>
                <a:latin typeface="Times New Roman" panose="02020603050405020304" pitchFamily="18" charset="0"/>
                <a:ea typeface="Times New Roman" panose="02020603050405020304" pitchFamily="18" charset="0"/>
              </a:rPr>
              <a:t>Exhibition rental fees for exhibitions of historical artifacts or original works of art.  (The rental fee may include charges other than the rental of the exhibition, such as transportation costs.)</a:t>
            </a:r>
          </a:p>
          <a:p>
            <a:pPr marL="1143000" lvl="1" indent="-228600" algn="just">
              <a:buFont typeface="+mj-lt"/>
              <a:buAutoNum type="arabicPeriod"/>
            </a:pPr>
            <a:r>
              <a:rPr lang="en-US" sz="1100" dirty="0">
                <a:effectLst/>
                <a:latin typeface="Times New Roman" panose="02020603050405020304" pitchFamily="18" charset="0"/>
                <a:ea typeface="Times New Roman" panose="02020603050405020304" pitchFamily="18" charset="0"/>
              </a:rPr>
              <a:t>Goods or personal services for direct use by the recipients of programs specified in the </a:t>
            </a:r>
            <a:r>
              <a:rPr lang="en-US" sz="1100" i="1" dirty="0">
                <a:effectLst/>
                <a:latin typeface="Times New Roman" panose="02020603050405020304" pitchFamily="18" charset="0"/>
                <a:ea typeface="Times New Roman" panose="02020603050405020304" pitchFamily="18" charset="0"/>
              </a:rPr>
              <a:t>Code of Virginia,</a:t>
            </a:r>
            <a:r>
              <a:rPr lang="en-US" sz="1100" dirty="0">
                <a:effectLst/>
                <a:latin typeface="Times New Roman" panose="02020603050405020304" pitchFamily="18" charset="0"/>
                <a:ea typeface="Times New Roman" panose="02020603050405020304" pitchFamily="18" charset="0"/>
              </a:rPr>
              <a:t> § 2.2-4345, if the procurement is made for an      </a:t>
            </a:r>
          </a:p>
          <a:p>
            <a:pPr marL="914400" lvl="1" algn="just"/>
            <a:r>
              <a:rPr lang="en-US" sz="1100" dirty="0">
                <a:latin typeface="Times New Roman" panose="02020603050405020304" pitchFamily="18" charset="0"/>
                <a:ea typeface="Times New Roman" panose="02020603050405020304" pitchFamily="18" charset="0"/>
              </a:rPr>
              <a:t>       </a:t>
            </a:r>
            <a:r>
              <a:rPr lang="en-US" sz="1100" dirty="0">
                <a:effectLst/>
                <a:latin typeface="Times New Roman" panose="02020603050405020304" pitchFamily="18" charset="0"/>
                <a:ea typeface="Times New Roman" panose="02020603050405020304" pitchFamily="18" charset="0"/>
              </a:rPr>
              <a:t>individual recipient.  This does not apply to contracts and/or spot purchases for the bulk procurement of goods or services for the use of recipients.</a:t>
            </a:r>
          </a:p>
          <a:p>
            <a:pPr marL="685800" marR="0" indent="-228600" algn="just">
              <a:spcBef>
                <a:spcPts val="0"/>
              </a:spcBef>
              <a:spcAft>
                <a:spcPts val="0"/>
              </a:spcAft>
              <a:buFont typeface="+mj-lt"/>
              <a:buAutoNum type="arabicPeriod"/>
            </a:pPr>
            <a:endParaRPr lang="en-US" sz="10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000" dirty="0">
                <a:effectLst/>
                <a:latin typeface="Times New Roman" panose="02020603050405020304" pitchFamily="18" charset="0"/>
                <a:ea typeface="Times New Roman" panose="02020603050405020304" pitchFamily="18" charset="0"/>
              </a:rPr>
              <a:t> </a:t>
            </a:r>
          </a:p>
          <a:p>
            <a:pPr marL="685800" marR="0" indent="-228600" algn="just">
              <a:spcBef>
                <a:spcPts val="0"/>
              </a:spcBef>
              <a:spcAft>
                <a:spcPts val="0"/>
              </a:spcAft>
              <a:buAutoNum type="alphaLcPeriod" startAt="4"/>
            </a:pPr>
            <a:endParaRPr lang="en-US" sz="1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8664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F57BE6-4611-4664-A654-4F3AAC9E7238}"/>
              </a:ext>
            </a:extLst>
          </p:cNvPr>
          <p:cNvSpPr/>
          <p:nvPr/>
        </p:nvSpPr>
        <p:spPr>
          <a:xfrm>
            <a:off x="-1" y="385426"/>
            <a:ext cx="6994187"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Purchases Exempt from </a:t>
            </a:r>
            <a:r>
              <a:rPr lang="en-US" sz="2800" spc="600" dirty="0" err="1">
                <a:solidFill>
                  <a:schemeClr val="bg1"/>
                </a:solidFill>
                <a:latin typeface="Arial"/>
              </a:rPr>
              <a:t>eVA</a:t>
            </a:r>
            <a:endParaRPr lang="en-US" sz="2800" spc="600" dirty="0">
              <a:solidFill>
                <a:schemeClr val="bg1"/>
              </a:solidFill>
              <a:latin typeface="Arial"/>
            </a:endParaRPr>
          </a:p>
        </p:txBody>
      </p:sp>
      <p:sp>
        <p:nvSpPr>
          <p:cNvPr id="4" name="TextBox 3">
            <a:extLst>
              <a:ext uri="{FF2B5EF4-FFF2-40B4-BE49-F238E27FC236}">
                <a16:creationId xmlns:a16="http://schemas.microsoft.com/office/drawing/2014/main" id="{C8604DEA-C489-7130-27D3-054EEF957F25}"/>
              </a:ext>
            </a:extLst>
          </p:cNvPr>
          <p:cNvSpPr txBox="1"/>
          <p:nvPr/>
        </p:nvSpPr>
        <p:spPr>
          <a:xfrm>
            <a:off x="986828" y="1268470"/>
            <a:ext cx="11135762" cy="5693866"/>
          </a:xfrm>
          <a:prstGeom prst="rect">
            <a:avLst/>
          </a:prstGeom>
          <a:noFill/>
        </p:spPr>
        <p:txBody>
          <a:bodyPr wrap="square" rtlCol="0">
            <a:spAutoFit/>
          </a:bodyPr>
          <a:lstStyle/>
          <a:p>
            <a:pPr marR="0" lvl="1" algn="just">
              <a:spcBef>
                <a:spcPts val="0"/>
              </a:spcBef>
              <a:spcAft>
                <a:spcPts val="0"/>
              </a:spcAft>
              <a:tabLst>
                <a:tab pos="457200" algn="l"/>
              </a:tabLst>
            </a:pPr>
            <a:r>
              <a:rPr lang="en-US" sz="1200" b="1" u="sng" dirty="0">
                <a:effectLst/>
                <a:latin typeface="Times New Roman" panose="02020603050405020304" pitchFamily="18" charset="0"/>
                <a:ea typeface="Times New Roman" panose="02020603050405020304" pitchFamily="18" charset="0"/>
              </a:rPr>
              <a:t>14.9</a:t>
            </a:r>
            <a:r>
              <a:rPr lang="en-US" sz="1200" b="1" dirty="0">
                <a:effectLst/>
                <a:latin typeface="Times New Roman" panose="02020603050405020304" pitchFamily="18" charset="0"/>
                <a:ea typeface="Times New Roman" panose="02020603050405020304" pitchFamily="18" charset="0"/>
              </a:rPr>
              <a:t> 	</a:t>
            </a:r>
            <a:r>
              <a:rPr lang="en-US" sz="1200" b="1" u="sng" dirty="0">
                <a:effectLst/>
                <a:latin typeface="Times New Roman" panose="02020603050405020304" pitchFamily="18" charset="0"/>
                <a:ea typeface="Times New Roman" panose="02020603050405020304" pitchFamily="18" charset="0"/>
              </a:rPr>
              <a:t>Requisitioning and Ordering –Use of </a:t>
            </a:r>
            <a:r>
              <a:rPr lang="en-US" sz="1200" b="1" u="sng" dirty="0" err="1">
                <a:effectLst/>
                <a:latin typeface="Times New Roman" panose="02020603050405020304" pitchFamily="18" charset="0"/>
                <a:ea typeface="Times New Roman" panose="02020603050405020304" pitchFamily="18" charset="0"/>
              </a:rPr>
              <a:t>eVA</a:t>
            </a:r>
            <a:r>
              <a:rPr lang="en-US" sz="1200" dirty="0">
                <a:effectLst/>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rPr>
              <a:t>cont’d</a:t>
            </a:r>
            <a:endParaRPr lang="en-US" sz="12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1143000" lvl="1" indent="-228600" algn="just">
              <a:buFont typeface="+mj-lt"/>
              <a:buAutoNum type="arabicPeriod" startAt="6"/>
            </a:pPr>
            <a:r>
              <a:rPr lang="en-US" sz="1200" dirty="0">
                <a:effectLst/>
                <a:latin typeface="Times New Roman" panose="02020603050405020304" pitchFamily="18" charset="0"/>
                <a:ea typeface="Times New Roman" panose="02020603050405020304" pitchFamily="18" charset="0"/>
              </a:rPr>
              <a:t>Purchases by agencies and institutions to charitable organizations in accordance with provision APSPM 8.7, Legislatively Directed Contract Awards.</a:t>
            </a:r>
          </a:p>
          <a:p>
            <a:pPr marL="1143000" lvl="1" indent="-228600" algn="just">
              <a:buFont typeface="+mj-lt"/>
              <a:buAutoNum type="arabicPeriod" startAt="6"/>
            </a:pPr>
            <a:r>
              <a:rPr lang="en-US" sz="1200" dirty="0">
                <a:effectLst/>
                <a:latin typeface="Times New Roman" panose="02020603050405020304" pitchFamily="18" charset="0"/>
                <a:ea typeface="Times New Roman" panose="02020603050405020304" pitchFamily="18" charset="0"/>
              </a:rPr>
              <a:t>Medical or Dental Services when provided by any individual or organization licensed and authorized by law to engage in the prevention, diagnosis, or treatment of human illness, injury, condition, disability, mental disability, or substance use disorder.  This does not include contracts and purchase orders between the agency or institution and temporary service providers or independent laboratory testing companies. Entertainment (speakers, lecturers, musicians, performing artists)</a:t>
            </a:r>
          </a:p>
          <a:p>
            <a:pPr marL="1143000" lvl="1" indent="-228600" algn="just">
              <a:buFont typeface="+mj-lt"/>
              <a:buAutoNum type="arabicPeriod" startAt="6"/>
            </a:pPr>
            <a:r>
              <a:rPr lang="en-US" sz="1200" dirty="0">
                <a:effectLst/>
                <a:latin typeface="Times New Roman" panose="02020603050405020304" pitchFamily="18" charset="0"/>
                <a:ea typeface="Times New Roman" panose="02020603050405020304" pitchFamily="18" charset="0"/>
              </a:rPr>
              <a:t>Purchases of Pharmaceuticals, Vaccines, and University Oral Contraceptives MMCAP Contract Products, as categorized by MMCAP and within the Pharmacy Program under MMCAP Pharmaceutical Wholesaler Distribution Services Contract or a MMCAP Vaccine Program Contract. This does not include purchases of Non-Pharmaceuticals within the Pharmacy Program or MMCAP Contract Products under other MMCAP programs not mentioned above (ex. Medical Supplies). </a:t>
            </a:r>
          </a:p>
          <a:p>
            <a:pPr marL="1143000" lvl="1" indent="-228600" algn="just">
              <a:buFont typeface="+mj-lt"/>
              <a:buAutoNum type="arabicPeriod" startAt="6"/>
            </a:pPr>
            <a:r>
              <a:rPr lang="en-US" sz="1200" dirty="0">
                <a:effectLst/>
                <a:latin typeface="Times New Roman" panose="02020603050405020304" pitchFamily="18" charset="0"/>
                <a:ea typeface="Times New Roman" panose="02020603050405020304" pitchFamily="18" charset="0"/>
              </a:rPr>
              <a:t>Revenue contracts, or contracts with $0 payment made by the Commonwealth</a:t>
            </a:r>
          </a:p>
          <a:p>
            <a:pPr marL="1143000" lvl="1" indent="-228600" algn="just">
              <a:buFont typeface="+mj-lt"/>
              <a:buAutoNum type="arabicPeriod" startAt="6"/>
            </a:pPr>
            <a:r>
              <a:rPr lang="en-US" sz="1200" dirty="0">
                <a:effectLst/>
                <a:latin typeface="Times New Roman" panose="02020603050405020304" pitchFamily="18" charset="0"/>
                <a:ea typeface="Times New Roman" panose="02020603050405020304" pitchFamily="18" charset="0"/>
              </a:rPr>
              <a:t>Government-to-Government purchases, excluding the mandatory sources identified in 14.9.a.1 (This does not apply to services provided by central service state agencies, activities operated as an internal service or enterprise fund) </a:t>
            </a:r>
          </a:p>
          <a:p>
            <a:pPr marL="1143000" lvl="1" indent="-228600" algn="just">
              <a:buFont typeface="+mj-lt"/>
              <a:buAutoNum type="arabicPeriod" startAt="6"/>
            </a:pPr>
            <a:r>
              <a:rPr lang="en-US" sz="1200" dirty="0">
                <a:effectLst/>
                <a:latin typeface="Times New Roman" panose="02020603050405020304" pitchFamily="18" charset="0"/>
                <a:ea typeface="Times New Roman" panose="02020603050405020304" pitchFamily="18" charset="0"/>
              </a:rPr>
              <a:t>Purchases from public auctions (non-electronic)</a:t>
            </a:r>
          </a:p>
          <a:p>
            <a:pPr marL="1143000" lvl="1" indent="-228600" algn="just">
              <a:buFont typeface="+mj-lt"/>
              <a:buAutoNum type="arabicPeriod" startAt="6"/>
            </a:pPr>
            <a:r>
              <a:rPr lang="en-US" sz="1200" dirty="0">
                <a:effectLst/>
                <a:latin typeface="Times New Roman" panose="02020603050405020304" pitchFamily="18" charset="0"/>
                <a:ea typeface="Times New Roman" panose="02020603050405020304" pitchFamily="18" charset="0"/>
              </a:rPr>
              <a:t>Purchases of State and Federal Surplus property</a:t>
            </a:r>
          </a:p>
          <a:p>
            <a:pPr marL="1143000" lvl="1" indent="-228600" algn="just">
              <a:buFont typeface="+mj-lt"/>
              <a:buAutoNum type="arabicPeriod" startAt="6"/>
            </a:pPr>
            <a:r>
              <a:rPr lang="en-US" sz="1200" dirty="0">
                <a:effectLst/>
                <a:latin typeface="Times New Roman" panose="02020603050405020304" pitchFamily="18" charset="0"/>
                <a:ea typeface="Times New Roman" panose="02020603050405020304" pitchFamily="18" charset="0"/>
              </a:rPr>
              <a:t>Contracts with commercial fisherman for replenishment, research and stock assessment activities </a:t>
            </a:r>
          </a:p>
          <a:p>
            <a:pPr marL="1143000" lvl="1" indent="-228600" algn="just">
              <a:buFont typeface="+mj-lt"/>
              <a:buAutoNum type="arabicPeriod" startAt="6"/>
            </a:pPr>
            <a:r>
              <a:rPr lang="en-US" sz="1200" dirty="0">
                <a:effectLst/>
                <a:latin typeface="Times New Roman" panose="02020603050405020304" pitchFamily="18" charset="0"/>
                <a:ea typeface="Times New Roman" panose="02020603050405020304" pitchFamily="18" charset="0"/>
              </a:rPr>
              <a:t>Financing when goods/services procured from one source are being financed by another (i.e., third party) source.  The financing exclusion does not apply to lease purchases. </a:t>
            </a:r>
          </a:p>
          <a:p>
            <a:pPr marL="1143000" lvl="1" indent="-228600" algn="just">
              <a:buFont typeface="+mj-lt"/>
              <a:buAutoNum type="arabicPeriod" startAt="6"/>
            </a:pPr>
            <a:r>
              <a:rPr lang="en-US" sz="1200" dirty="0">
                <a:effectLst/>
                <a:latin typeface="Times New Roman" panose="02020603050405020304" pitchFamily="18" charset="0"/>
                <a:ea typeface="Times New Roman" panose="02020603050405020304" pitchFamily="18" charset="0"/>
              </a:rPr>
              <a:t>Purchases with public and private hospitals, as well as pharmacy chains and independent pharmacies, that are licensed and authorized by law to dispense controlled drugs and other medications based on prescriptions written by medical practitioners licensed to engage in the prevention, diagnosis, or treatment of human illness, injury, mental or physical disabilities, substance abuse, or emotional condition, when the purpose of the contract is to provide on-site mentoring and practical experience to pharmacy students enrolled in state institutions of higher education. </a:t>
            </a:r>
          </a:p>
          <a:p>
            <a:pPr marL="1143000" lvl="1" indent="-228600" algn="just">
              <a:buFont typeface="+mj-lt"/>
              <a:buAutoNum type="arabicPeriod" startAt="6"/>
            </a:pPr>
            <a:r>
              <a:rPr lang="en-US" sz="1200" dirty="0">
                <a:effectLst/>
                <a:latin typeface="Times New Roman" panose="02020603050405020304" pitchFamily="18" charset="0"/>
                <a:ea typeface="Times New Roman" panose="02020603050405020304" pitchFamily="18" charset="0"/>
              </a:rPr>
              <a:t>Deleted. </a:t>
            </a:r>
          </a:p>
          <a:p>
            <a:pPr marL="1143000" lvl="1" indent="-228600" algn="just">
              <a:buFont typeface="+mj-lt"/>
              <a:buAutoNum type="arabicPeriod" startAt="6"/>
            </a:pPr>
            <a:r>
              <a:rPr lang="en-US" sz="1200" dirty="0">
                <a:effectLst/>
                <a:latin typeface="Times New Roman" panose="02020603050405020304" pitchFamily="18" charset="0"/>
                <a:ea typeface="Times New Roman" panose="02020603050405020304" pitchFamily="18" charset="0"/>
              </a:rPr>
              <a:t>Purchases with individuals providing instructional services in conjunction with a contract between an institution of higher education, including community colleges, and a local business or industry for non-credit workforce development classes to be provided by the institution of higher education.</a:t>
            </a:r>
          </a:p>
          <a:p>
            <a:pPr marL="914400" marR="0" algn="just">
              <a:spcBef>
                <a:spcPts val="0"/>
              </a:spcBef>
              <a:spcAft>
                <a:spcPts val="0"/>
              </a:spcAft>
              <a:tabLst>
                <a:tab pos="685800" algn="l"/>
              </a:tabLst>
            </a:pPr>
            <a:r>
              <a:rPr lang="en-US" sz="1200" dirty="0">
                <a:effectLst/>
                <a:latin typeface="Times New Roman" panose="02020603050405020304" pitchFamily="18" charset="0"/>
                <a:ea typeface="Times New Roman" panose="02020603050405020304" pitchFamily="18" charset="0"/>
              </a:rPr>
              <a:t> </a:t>
            </a:r>
          </a:p>
          <a:p>
            <a:pPr marL="685800" marR="0" indent="-228600" algn="just">
              <a:spcBef>
                <a:spcPts val="0"/>
              </a:spcBef>
              <a:spcAft>
                <a:spcPts val="0"/>
              </a:spcAft>
              <a:buFont typeface="+mj-lt"/>
              <a:buAutoNum type="arabicPeriod"/>
              <a:tabLst>
                <a:tab pos="685800" algn="l"/>
              </a:tabLst>
            </a:pPr>
            <a:endParaRPr lang="en-US" sz="1000" dirty="0">
              <a:effectLst/>
              <a:latin typeface="Times New Roman" panose="02020603050405020304" pitchFamily="18" charset="0"/>
              <a:ea typeface="Times New Roman" panose="02020603050405020304" pitchFamily="18" charset="0"/>
            </a:endParaRPr>
          </a:p>
          <a:p>
            <a:pPr marL="685800" marR="0" indent="-228600" algn="just">
              <a:spcBef>
                <a:spcPts val="0"/>
              </a:spcBef>
              <a:spcAft>
                <a:spcPts val="0"/>
              </a:spcAft>
              <a:buFont typeface="+mj-lt"/>
              <a:buAutoNum type="arabicPeriod"/>
              <a:tabLst>
                <a:tab pos="685800" algn="l"/>
              </a:tabLst>
            </a:pPr>
            <a:endParaRPr lang="en-US" sz="10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000" dirty="0">
                <a:effectLst/>
                <a:latin typeface="Times New Roman" panose="02020603050405020304" pitchFamily="18" charset="0"/>
                <a:ea typeface="Times New Roman" panose="02020603050405020304" pitchFamily="18" charset="0"/>
              </a:rPr>
              <a:t> </a:t>
            </a:r>
          </a:p>
          <a:p>
            <a:pPr marL="685800" marR="0" indent="-228600" algn="just">
              <a:spcBef>
                <a:spcPts val="0"/>
              </a:spcBef>
              <a:spcAft>
                <a:spcPts val="0"/>
              </a:spcAft>
              <a:buAutoNum type="alphaLcPeriod" startAt="4"/>
            </a:pPr>
            <a:endParaRPr lang="en-US" sz="1000" dirty="0">
              <a:effectLst/>
              <a:latin typeface="Times New Roman" panose="02020603050405020304" pitchFamily="18" charset="0"/>
              <a:ea typeface="Times New Roman" panose="02020603050405020304" pitchFamily="18" charset="0"/>
            </a:endParaRPr>
          </a:p>
        </p:txBody>
      </p:sp>
      <p:sp>
        <p:nvSpPr>
          <p:cNvPr id="12" name="Rectangle 16">
            <a:extLst>
              <a:ext uri="{FF2B5EF4-FFF2-40B4-BE49-F238E27FC236}">
                <a16:creationId xmlns:a16="http://schemas.microsoft.com/office/drawing/2014/main" id="{5D161EF5-B548-1F0F-949B-14FD4EEF7367}"/>
              </a:ext>
            </a:extLst>
          </p:cNvPr>
          <p:cNvSpPr>
            <a:spLocks noChangeArrowheads="1"/>
          </p:cNvSpPr>
          <p:nvPr/>
        </p:nvSpPr>
        <p:spPr bwMode="auto">
          <a:xfrm>
            <a:off x="5963592" y="43934"/>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Rectangle 25">
            <a:extLst>
              <a:ext uri="{FF2B5EF4-FFF2-40B4-BE49-F238E27FC236}">
                <a16:creationId xmlns:a16="http://schemas.microsoft.com/office/drawing/2014/main" id="{0A7C5510-E3AA-58B3-00B5-3DB08E453457}"/>
              </a:ext>
            </a:extLst>
          </p:cNvPr>
          <p:cNvSpPr>
            <a:spLocks noChangeArrowheads="1"/>
          </p:cNvSpPr>
          <p:nvPr/>
        </p:nvSpPr>
        <p:spPr bwMode="auto">
          <a:xfrm>
            <a:off x="6115992" y="196334"/>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27">
            <a:extLst>
              <a:ext uri="{FF2B5EF4-FFF2-40B4-BE49-F238E27FC236}">
                <a16:creationId xmlns:a16="http://schemas.microsoft.com/office/drawing/2014/main" id="{87280786-3BE1-614F-B8AC-62B44BD257EF}"/>
              </a:ext>
            </a:extLst>
          </p:cNvPr>
          <p:cNvSpPr>
            <a:spLocks noChangeArrowheads="1"/>
          </p:cNvSpPr>
          <p:nvPr/>
        </p:nvSpPr>
        <p:spPr bwMode="auto">
          <a:xfrm>
            <a:off x="9525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1pPr>
            <a:lvl2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2pPr>
            <a:lvl3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3pPr>
            <a:lvl4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4pPr>
            <a:lvl5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5pPr>
            <a:lvl6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6pPr>
            <a:lvl7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7pPr>
            <a:lvl8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8pPr>
            <a:lvl9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571500" algn="l"/>
                <a:tab pos="800100" algn="l"/>
              </a:tabLst>
            </a:pPr>
            <a:endPar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71500" algn="l"/>
                <a:tab pos="800100" algn="l"/>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676371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F57BE6-4611-4664-A654-4F3AAC9E7238}"/>
              </a:ext>
            </a:extLst>
          </p:cNvPr>
          <p:cNvSpPr/>
          <p:nvPr/>
        </p:nvSpPr>
        <p:spPr>
          <a:xfrm>
            <a:off x="-1" y="385426"/>
            <a:ext cx="7013643"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Purchases Exempt from </a:t>
            </a:r>
            <a:r>
              <a:rPr lang="en-US" sz="2800" spc="600" dirty="0" err="1">
                <a:solidFill>
                  <a:schemeClr val="bg1"/>
                </a:solidFill>
                <a:latin typeface="Arial"/>
              </a:rPr>
              <a:t>eVA</a:t>
            </a:r>
            <a:endParaRPr lang="en-US" sz="2800" spc="600" dirty="0">
              <a:solidFill>
                <a:schemeClr val="bg1"/>
              </a:solidFill>
              <a:latin typeface="Arial"/>
            </a:endParaRPr>
          </a:p>
        </p:txBody>
      </p:sp>
      <p:sp>
        <p:nvSpPr>
          <p:cNvPr id="4" name="TextBox 3">
            <a:extLst>
              <a:ext uri="{FF2B5EF4-FFF2-40B4-BE49-F238E27FC236}">
                <a16:creationId xmlns:a16="http://schemas.microsoft.com/office/drawing/2014/main" id="{C8604DEA-C489-7130-27D3-054EEF957F25}"/>
              </a:ext>
            </a:extLst>
          </p:cNvPr>
          <p:cNvSpPr txBox="1"/>
          <p:nvPr/>
        </p:nvSpPr>
        <p:spPr>
          <a:xfrm>
            <a:off x="986828" y="1268470"/>
            <a:ext cx="11135762" cy="5847755"/>
          </a:xfrm>
          <a:prstGeom prst="rect">
            <a:avLst/>
          </a:prstGeom>
          <a:noFill/>
        </p:spPr>
        <p:txBody>
          <a:bodyPr wrap="square" rtlCol="0">
            <a:spAutoFit/>
          </a:bodyPr>
          <a:lstStyle/>
          <a:p>
            <a:pPr marR="0" lvl="1" algn="just">
              <a:spcBef>
                <a:spcPts val="0"/>
              </a:spcBef>
              <a:spcAft>
                <a:spcPts val="0"/>
              </a:spcAft>
              <a:tabLst>
                <a:tab pos="457200" algn="l"/>
              </a:tabLst>
            </a:pPr>
            <a:r>
              <a:rPr lang="en-US" sz="1200" b="1" u="sng" dirty="0">
                <a:effectLst/>
                <a:latin typeface="Times New Roman" panose="02020603050405020304" pitchFamily="18" charset="0"/>
                <a:ea typeface="Times New Roman" panose="02020603050405020304" pitchFamily="18" charset="0"/>
              </a:rPr>
              <a:t>14.9</a:t>
            </a:r>
            <a:r>
              <a:rPr lang="en-US" sz="1200" b="1" dirty="0">
                <a:effectLst/>
                <a:latin typeface="Times New Roman" panose="02020603050405020304" pitchFamily="18" charset="0"/>
                <a:ea typeface="Times New Roman" panose="02020603050405020304" pitchFamily="18" charset="0"/>
              </a:rPr>
              <a:t> 	</a:t>
            </a:r>
            <a:r>
              <a:rPr lang="en-US" sz="1200" b="1" u="sng" dirty="0">
                <a:effectLst/>
                <a:latin typeface="Times New Roman" panose="02020603050405020304" pitchFamily="18" charset="0"/>
                <a:ea typeface="Times New Roman" panose="02020603050405020304" pitchFamily="18" charset="0"/>
              </a:rPr>
              <a:t>Requisitioning and Ordering –Use of </a:t>
            </a:r>
            <a:r>
              <a:rPr lang="en-US" sz="1200" b="1" u="sng" dirty="0" err="1">
                <a:effectLst/>
                <a:latin typeface="Times New Roman" panose="02020603050405020304" pitchFamily="18" charset="0"/>
                <a:ea typeface="Times New Roman" panose="02020603050405020304" pitchFamily="18" charset="0"/>
              </a:rPr>
              <a:t>eVA</a:t>
            </a:r>
            <a:r>
              <a:rPr lang="en-US" sz="1200" dirty="0">
                <a:effectLst/>
                <a:latin typeface="Times New Roman" panose="02020603050405020304" pitchFamily="18" charset="0"/>
                <a:ea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rPr>
              <a:t>cont’d</a:t>
            </a:r>
            <a:endParaRPr lang="en-US" sz="12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685800" marR="0" indent="-228600" algn="just">
              <a:spcBef>
                <a:spcPts val="0"/>
              </a:spcBef>
              <a:spcAft>
                <a:spcPts val="0"/>
              </a:spcAft>
              <a:tabLst>
                <a:tab pos="685800" algn="l"/>
              </a:tabLst>
            </a:pPr>
            <a:r>
              <a:rPr lang="en-US" sz="1200" dirty="0">
                <a:effectLst/>
                <a:latin typeface="Times New Roman" panose="02020603050405020304" pitchFamily="18" charset="0"/>
                <a:ea typeface="Times New Roman" panose="02020603050405020304" pitchFamily="18" charset="0"/>
              </a:rPr>
              <a:t>e.	At the option of the agency or institution, and to enhance transaction transparency, analysis, and reporting, non-procurement (payment) transactions and the following procurement transactions may be processed through </a:t>
            </a:r>
            <a:r>
              <a:rPr lang="en-US" sz="1200" dirty="0" err="1">
                <a:effectLst/>
                <a:latin typeface="Times New Roman" panose="02020603050405020304" pitchFamily="18" charset="0"/>
                <a:ea typeface="Times New Roman" panose="02020603050405020304" pitchFamily="18" charset="0"/>
              </a:rPr>
              <a:t>eVA</a:t>
            </a:r>
            <a:r>
              <a:rPr lang="en-US" sz="1200" dirty="0">
                <a:effectLst/>
                <a:latin typeface="Times New Roman" panose="02020603050405020304" pitchFamily="18" charset="0"/>
                <a:ea typeface="Times New Roman" panose="02020603050405020304" pitchFamily="18" charset="0"/>
              </a:rPr>
              <a:t>, by issuing the order to the vendor and coding the requisition with the X02 purchase order category.</a:t>
            </a:r>
            <a:r>
              <a:rPr lang="en-US" sz="1200" u="sng"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685800" marR="0" indent="-228600" algn="just">
              <a:spcBef>
                <a:spcPts val="0"/>
              </a:spcBef>
              <a:spcAft>
                <a:spcPts val="0"/>
              </a:spcAft>
              <a:tabLst>
                <a:tab pos="685800" algn="l"/>
              </a:tabLst>
            </a:pPr>
            <a:r>
              <a:rPr lang="en-US" sz="1200" dirty="0">
                <a:effectLst/>
                <a:latin typeface="Times New Roman" panose="02020603050405020304" pitchFamily="18" charset="0"/>
                <a:ea typeface="Times New Roman" panose="02020603050405020304" pitchFamily="18" charset="0"/>
              </a:rPr>
              <a:t> </a:t>
            </a:r>
          </a:p>
          <a:p>
            <a:pPr marL="685800" marR="0" indent="-228600" algn="just">
              <a:spcBef>
                <a:spcPts val="0"/>
              </a:spcBef>
              <a:spcAft>
                <a:spcPts val="0"/>
              </a:spcAft>
              <a:tabLst>
                <a:tab pos="685800" algn="l"/>
              </a:tabLst>
            </a:pP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eVA</a:t>
            </a:r>
            <a:r>
              <a:rPr lang="en-US" sz="1200" dirty="0">
                <a:effectLst/>
                <a:latin typeface="Times New Roman" panose="02020603050405020304" pitchFamily="18" charset="0"/>
                <a:ea typeface="Times New Roman" panose="02020603050405020304" pitchFamily="18" charset="0"/>
              </a:rPr>
              <a:t> purchase orders should be issued prior to contractors performing any work. However, should the agency find it necessary to issue any </a:t>
            </a:r>
            <a:r>
              <a:rPr lang="en-US" sz="1200" dirty="0" err="1">
                <a:effectLst/>
                <a:latin typeface="Times New Roman" panose="02020603050405020304" pitchFamily="18" charset="0"/>
                <a:ea typeface="Times New Roman" panose="02020603050405020304" pitchFamily="18" charset="0"/>
              </a:rPr>
              <a:t>eVA</a:t>
            </a:r>
            <a:r>
              <a:rPr lang="en-US" sz="1200" dirty="0">
                <a:effectLst/>
                <a:latin typeface="Times New Roman" panose="02020603050405020304" pitchFamily="18" charset="0"/>
                <a:ea typeface="Times New Roman" panose="02020603050405020304" pitchFamily="18" charset="0"/>
              </a:rPr>
              <a:t> confirming orders, the confirming orders should be placed in </a:t>
            </a:r>
            <a:r>
              <a:rPr lang="en-US" sz="1200" dirty="0" err="1">
                <a:effectLst/>
                <a:latin typeface="Times New Roman" panose="02020603050405020304" pitchFamily="18" charset="0"/>
                <a:ea typeface="Times New Roman" panose="02020603050405020304" pitchFamily="18" charset="0"/>
              </a:rPr>
              <a:t>eVA</a:t>
            </a:r>
            <a:r>
              <a:rPr lang="en-US" sz="1200" dirty="0">
                <a:effectLst/>
                <a:latin typeface="Times New Roman" panose="02020603050405020304" pitchFamily="18" charset="0"/>
                <a:ea typeface="Times New Roman" panose="02020603050405020304" pitchFamily="18" charset="0"/>
              </a:rPr>
              <a:t> within thirty (30) days after directing the contractor to proceed. This includes orders imported to </a:t>
            </a:r>
            <a:r>
              <a:rPr lang="en-US" sz="1200" dirty="0" err="1">
                <a:effectLst/>
                <a:latin typeface="Times New Roman" panose="02020603050405020304" pitchFamily="18" charset="0"/>
                <a:ea typeface="Times New Roman" panose="02020603050405020304" pitchFamily="18" charset="0"/>
              </a:rPr>
              <a:t>eVA</a:t>
            </a:r>
            <a:r>
              <a:rPr lang="en-US" sz="1200" dirty="0">
                <a:effectLst/>
                <a:latin typeface="Times New Roman" panose="02020603050405020304" pitchFamily="18" charset="0"/>
                <a:ea typeface="Times New Roman" panose="02020603050405020304" pitchFamily="18" charset="0"/>
              </a:rPr>
              <a:t> from ERPs (enterprise resource planning systems). </a:t>
            </a:r>
          </a:p>
          <a:p>
            <a:pPr marL="685800" marR="0" indent="-228600" algn="just">
              <a:spcBef>
                <a:spcPts val="0"/>
              </a:spcBef>
              <a:spcAft>
                <a:spcPts val="0"/>
              </a:spcAft>
              <a:tabLst>
                <a:tab pos="685800" algn="l"/>
              </a:tabLst>
            </a:pPr>
            <a:r>
              <a:rPr lang="en-US" sz="1200" dirty="0">
                <a:effectLst/>
                <a:latin typeface="Times New Roman" panose="02020603050405020304" pitchFamily="18" charset="0"/>
                <a:ea typeface="Times New Roman" panose="02020603050405020304" pitchFamily="18" charset="0"/>
              </a:rPr>
              <a:t> </a:t>
            </a:r>
          </a:p>
          <a:p>
            <a:pPr marL="1143000" lvl="1" indent="-228600" algn="just">
              <a:buFont typeface="+mj-lt"/>
              <a:buAutoNum type="arabicPeriod"/>
              <a:tabLst>
                <a:tab pos="685800" algn="l"/>
              </a:tabLst>
            </a:pPr>
            <a:r>
              <a:rPr lang="en-US" sz="1200" dirty="0">
                <a:effectLst/>
                <a:latin typeface="Times New Roman" panose="02020603050405020304" pitchFamily="18" charset="0"/>
                <a:ea typeface="Times New Roman" panose="02020603050405020304" pitchFamily="18" charset="0"/>
              </a:rPr>
              <a:t>Over the counter small purchase charge card (SPCC) purchases that are made at the site of the sale and picked up by the individual card holder.</a:t>
            </a:r>
          </a:p>
          <a:p>
            <a:pPr marL="1143000" lvl="1" indent="-228600" algn="just">
              <a:buFont typeface="+mj-lt"/>
              <a:buAutoNum type="arabicPeriod"/>
              <a:tabLst>
                <a:tab pos="685800" algn="l"/>
              </a:tabLst>
            </a:pPr>
            <a:r>
              <a:rPr lang="en-US" sz="1200" dirty="0">
                <a:effectLst/>
                <a:latin typeface="Times New Roman" panose="02020603050405020304" pitchFamily="18" charset="0"/>
                <a:ea typeface="Times New Roman" panose="02020603050405020304" pitchFamily="18" charset="0"/>
              </a:rPr>
              <a:t>Real Estate Leases</a:t>
            </a:r>
          </a:p>
          <a:p>
            <a:pPr marL="1143000" lvl="1" indent="-228600" algn="just">
              <a:buFont typeface="+mj-lt"/>
              <a:buAutoNum type="arabicPeriod"/>
              <a:tabLst>
                <a:tab pos="685800" algn="l"/>
              </a:tabLst>
            </a:pPr>
            <a:r>
              <a:rPr lang="en-US" sz="1200" dirty="0">
                <a:effectLst/>
                <a:latin typeface="Times New Roman" panose="02020603050405020304" pitchFamily="18" charset="0"/>
                <a:ea typeface="Times New Roman" panose="02020603050405020304" pitchFamily="18" charset="0"/>
              </a:rPr>
              <a:t>Professional organizational membership dues and training classes sponsored by the professional organization when payment is made directly to the professional organization sponsoring the training class. A “professional organization” is generally defined as a group of professional individuals in a like occupation charged with educating, certifying or lobbying for its members. </a:t>
            </a:r>
          </a:p>
          <a:p>
            <a:pPr marL="1143000" lvl="1" indent="-228600" algn="just">
              <a:buFont typeface="+mj-lt"/>
              <a:buAutoNum type="arabicPeriod"/>
              <a:tabLst>
                <a:tab pos="685800" algn="l"/>
              </a:tabLst>
            </a:pPr>
            <a:r>
              <a:rPr lang="en-US" sz="1200" dirty="0">
                <a:effectLst/>
                <a:latin typeface="Times New Roman" panose="02020603050405020304" pitchFamily="18" charset="0"/>
                <a:ea typeface="Times New Roman" panose="02020603050405020304" pitchFamily="18" charset="0"/>
              </a:rPr>
              <a:t>Conference registrations </a:t>
            </a:r>
          </a:p>
          <a:p>
            <a:pPr marL="1143000" lvl="1" indent="-228600" algn="just">
              <a:buFont typeface="+mj-lt"/>
              <a:buAutoNum type="arabicPeriod"/>
              <a:tabLst>
                <a:tab pos="685800" algn="l"/>
              </a:tabLst>
            </a:pPr>
            <a:r>
              <a:rPr lang="en-US" sz="1200" dirty="0">
                <a:effectLst/>
                <a:latin typeface="Times New Roman" panose="02020603050405020304" pitchFamily="18" charset="0"/>
                <a:ea typeface="Times New Roman" panose="02020603050405020304" pitchFamily="18" charset="0"/>
              </a:rPr>
              <a:t>Honoraria</a:t>
            </a:r>
          </a:p>
          <a:p>
            <a:pPr marL="1143000" lvl="1" indent="-228600" algn="just">
              <a:buFont typeface="+mj-lt"/>
              <a:buAutoNum type="arabicPeriod"/>
              <a:tabLst>
                <a:tab pos="685800" algn="l"/>
              </a:tabLst>
            </a:pPr>
            <a:r>
              <a:rPr lang="en-US" sz="1200" dirty="0">
                <a:effectLst/>
                <a:latin typeface="Times New Roman" panose="02020603050405020304" pitchFamily="18" charset="0"/>
                <a:ea typeface="Times New Roman" panose="02020603050405020304" pitchFamily="18" charset="0"/>
              </a:rPr>
              <a:t>Award of grants (disbursement of grant funds) by agencies and institutions to public bodies or tax exempt non-profit charitable organizations. This exception does not apply to the expenditure of grant funds by agencies and institutions for the purchase of goods and/or services (see APSPM 13.8e)</a:t>
            </a:r>
          </a:p>
          <a:p>
            <a:pPr marL="1143000" lvl="1" indent="-228600" algn="just">
              <a:buFont typeface="+mj-lt"/>
              <a:buAutoNum type="arabicPeriod"/>
              <a:tabLst>
                <a:tab pos="685800" algn="l"/>
              </a:tabLst>
            </a:pPr>
            <a:r>
              <a:rPr lang="en-US" sz="1200" dirty="0">
                <a:effectLst/>
                <a:latin typeface="Times New Roman" panose="02020603050405020304" pitchFamily="18" charset="0"/>
                <a:ea typeface="Times New Roman" panose="02020603050405020304" pitchFamily="18" charset="0"/>
              </a:rPr>
              <a:t>Public Utilities (electric, natural gas, water, sewer)</a:t>
            </a:r>
          </a:p>
          <a:p>
            <a:pPr marL="1143000" lvl="1" indent="-228600" algn="just">
              <a:buFont typeface="+mj-lt"/>
              <a:buAutoNum type="arabicPeriod"/>
              <a:tabLst>
                <a:tab pos="685800" algn="l"/>
              </a:tabLst>
            </a:pPr>
            <a:r>
              <a:rPr lang="en-US" sz="1200" dirty="0">
                <a:effectLst/>
                <a:latin typeface="Times New Roman" panose="02020603050405020304" pitchFamily="18" charset="0"/>
                <a:ea typeface="Times New Roman" panose="02020603050405020304" pitchFamily="18" charset="0"/>
              </a:rPr>
              <a:t>Purchases made using the DPS statewide contract for Express Delivery Services</a:t>
            </a:r>
          </a:p>
          <a:p>
            <a:pPr marL="1143000" lvl="1" indent="-228600" algn="just">
              <a:buFont typeface="+mj-lt"/>
              <a:buAutoNum type="arabicPeriod"/>
              <a:tabLst>
                <a:tab pos="685800" algn="l"/>
              </a:tabLst>
            </a:pPr>
            <a:r>
              <a:rPr lang="en-US" sz="1200" dirty="0">
                <a:effectLst/>
                <a:latin typeface="Times New Roman" panose="02020603050405020304" pitchFamily="18" charset="0"/>
                <a:ea typeface="Times New Roman" panose="02020603050405020304" pitchFamily="18" charset="0"/>
              </a:rPr>
              <a:t>Voyager (fuel) charge card purchases. </a:t>
            </a:r>
          </a:p>
          <a:p>
            <a:pPr marL="1143000" lvl="1" indent="-228600" algn="just">
              <a:buFont typeface="+mj-lt"/>
              <a:buAutoNum type="arabicPeriod"/>
              <a:tabLst>
                <a:tab pos="685800" algn="l"/>
              </a:tabLst>
            </a:pPr>
            <a:r>
              <a:rPr lang="en-US" sz="1200" dirty="0">
                <a:effectLst/>
                <a:latin typeface="Times New Roman" panose="02020603050405020304" pitchFamily="18" charset="0"/>
                <a:ea typeface="Times New Roman" panose="02020603050405020304" pitchFamily="18" charset="0"/>
              </a:rPr>
              <a:t>Individual travel and lodging </a:t>
            </a:r>
          </a:p>
          <a:p>
            <a:pPr marL="1600200" lvl="3" indent="-228600" algn="just">
              <a:buFont typeface="+mj-lt"/>
              <a:buAutoNum type="alphaLcParenBoth"/>
              <a:tabLst>
                <a:tab pos="685800" algn="l"/>
              </a:tabLst>
            </a:pPr>
            <a:r>
              <a:rPr lang="en-US" sz="1200" dirty="0">
                <a:effectLst/>
                <a:latin typeface="Times New Roman" panose="02020603050405020304" pitchFamily="18" charset="0"/>
                <a:ea typeface="Times New Roman" panose="02020603050405020304" pitchFamily="18" charset="0"/>
              </a:rPr>
              <a:t>Group (i.e., two or more individuals) travel up to $50,000 per group travel event</a:t>
            </a:r>
          </a:p>
          <a:p>
            <a:pPr marL="1600200" lvl="3" indent="-228600" algn="just">
              <a:buFont typeface="+mj-lt"/>
              <a:buAutoNum type="alphaLcParenBoth"/>
              <a:tabLst>
                <a:tab pos="685800" algn="l"/>
              </a:tabLst>
            </a:pPr>
            <a:r>
              <a:rPr lang="en-US" sz="1200" dirty="0">
                <a:effectLst/>
                <a:latin typeface="Times New Roman" panose="02020603050405020304" pitchFamily="18" charset="0"/>
                <a:ea typeface="Times New Roman" panose="02020603050405020304" pitchFamily="18" charset="0"/>
              </a:rPr>
              <a:t> Group travel-related lodging</a:t>
            </a:r>
          </a:p>
          <a:p>
            <a:pPr marL="0" marR="0" algn="just">
              <a:spcBef>
                <a:spcPts val="0"/>
              </a:spcBef>
              <a:spcAft>
                <a:spcPts val="0"/>
              </a:spcAft>
              <a:tabLst>
                <a:tab pos="685800" algn="l"/>
              </a:tabLst>
            </a:pPr>
            <a:r>
              <a:rPr lang="en-US" sz="1200" dirty="0">
                <a:effectLst/>
                <a:latin typeface="Times New Roman" panose="02020603050405020304" pitchFamily="18" charset="0"/>
                <a:ea typeface="Times New Roman" panose="02020603050405020304" pitchFamily="18" charset="0"/>
              </a:rPr>
              <a:t>               		11.  Business and/or financial transactions to which public procurement regulations do not apply. Examples include </a:t>
            </a:r>
            <a:r>
              <a:rPr lang="en-US" sz="1200" dirty="0" err="1">
                <a:effectLst/>
                <a:latin typeface="Times New Roman" panose="02020603050405020304" pitchFamily="18" charset="0"/>
                <a:ea typeface="Times New Roman" panose="02020603050405020304" pitchFamily="18" charset="0"/>
              </a:rPr>
              <a:t>eVA</a:t>
            </a:r>
            <a:r>
              <a:rPr lang="en-US" sz="1200" dirty="0">
                <a:effectLst/>
                <a:latin typeface="Times New Roman" panose="02020603050405020304" pitchFamily="18" charset="0"/>
                <a:ea typeface="Times New Roman" panose="02020603050405020304" pitchFamily="18" charset="0"/>
              </a:rPr>
              <a:t> Fees, debt service payments, Medicare and </a:t>
            </a:r>
          </a:p>
          <a:p>
            <a:pPr marL="0" marR="0" algn="just">
              <a:spcBef>
                <a:spcPts val="0"/>
              </a:spcBef>
              <a:spcAft>
                <a:spcPts val="0"/>
              </a:spcAft>
              <a:tabLst>
                <a:tab pos="685800" algn="l"/>
              </a:tabLst>
            </a:pPr>
            <a:r>
              <a:rPr lang="en-US" sz="1200" dirty="0">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Medicaid payments, and child support</a:t>
            </a:r>
            <a:r>
              <a:rPr lang="en-US" sz="1200" dirty="0">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payments. </a:t>
            </a:r>
          </a:p>
          <a:p>
            <a:pPr marL="685800" marR="0" indent="-228600" algn="just">
              <a:spcBef>
                <a:spcPts val="0"/>
              </a:spcBef>
              <a:spcAft>
                <a:spcPts val="0"/>
              </a:spcAft>
              <a:buFont typeface="+mj-lt"/>
              <a:buAutoNum type="arabicPeriod"/>
              <a:tabLst>
                <a:tab pos="685800" algn="l"/>
              </a:tabLst>
            </a:pPr>
            <a:endParaRPr lang="en-US" sz="1000" dirty="0">
              <a:effectLst/>
              <a:latin typeface="Times New Roman" panose="02020603050405020304" pitchFamily="18" charset="0"/>
              <a:ea typeface="Times New Roman" panose="02020603050405020304" pitchFamily="18" charset="0"/>
            </a:endParaRPr>
          </a:p>
          <a:p>
            <a:pPr marL="685800" marR="0" indent="-228600" algn="just">
              <a:spcBef>
                <a:spcPts val="0"/>
              </a:spcBef>
              <a:spcAft>
                <a:spcPts val="0"/>
              </a:spcAft>
              <a:buFont typeface="+mj-lt"/>
              <a:buAutoNum type="arabicPeriod"/>
              <a:tabLst>
                <a:tab pos="685800" algn="l"/>
              </a:tabLst>
            </a:pPr>
            <a:endParaRPr lang="en-US" sz="1000" dirty="0">
              <a:effectLst/>
              <a:latin typeface="Times New Roman" panose="02020603050405020304" pitchFamily="18" charset="0"/>
              <a:ea typeface="Times New Roman" panose="02020603050405020304" pitchFamily="18" charset="0"/>
            </a:endParaRPr>
          </a:p>
          <a:p>
            <a:pPr marL="685800" marR="0" indent="-228600" algn="just">
              <a:spcBef>
                <a:spcPts val="0"/>
              </a:spcBef>
              <a:spcAft>
                <a:spcPts val="0"/>
              </a:spcAft>
              <a:buFont typeface="+mj-lt"/>
              <a:buAutoNum type="arabicPeriod"/>
              <a:tabLst>
                <a:tab pos="685800" algn="l"/>
              </a:tabLst>
            </a:pPr>
            <a:endParaRPr lang="en-US" sz="10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000" dirty="0">
                <a:effectLst/>
                <a:latin typeface="Times New Roman" panose="02020603050405020304" pitchFamily="18" charset="0"/>
                <a:ea typeface="Times New Roman" panose="02020603050405020304" pitchFamily="18" charset="0"/>
              </a:rPr>
              <a:t> </a:t>
            </a:r>
          </a:p>
          <a:p>
            <a:pPr marL="685800" marR="0" indent="-228600" algn="just">
              <a:spcBef>
                <a:spcPts val="0"/>
              </a:spcBef>
              <a:spcAft>
                <a:spcPts val="0"/>
              </a:spcAft>
              <a:buAutoNum type="alphaLcPeriod" startAt="4"/>
            </a:pPr>
            <a:endParaRPr lang="en-US" sz="1000" dirty="0">
              <a:effectLst/>
              <a:latin typeface="Times New Roman" panose="02020603050405020304" pitchFamily="18" charset="0"/>
              <a:ea typeface="Times New Roman" panose="02020603050405020304" pitchFamily="18" charset="0"/>
            </a:endParaRPr>
          </a:p>
        </p:txBody>
      </p:sp>
      <p:sp>
        <p:nvSpPr>
          <p:cNvPr id="27" name="Rectangle 27">
            <a:extLst>
              <a:ext uri="{FF2B5EF4-FFF2-40B4-BE49-F238E27FC236}">
                <a16:creationId xmlns:a16="http://schemas.microsoft.com/office/drawing/2014/main" id="{87280786-3BE1-614F-B8AC-62B44BD257EF}"/>
              </a:ext>
            </a:extLst>
          </p:cNvPr>
          <p:cNvSpPr>
            <a:spLocks noChangeArrowheads="1"/>
          </p:cNvSpPr>
          <p:nvPr/>
        </p:nvSpPr>
        <p:spPr bwMode="auto">
          <a:xfrm>
            <a:off x="9525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1pPr>
            <a:lvl2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2pPr>
            <a:lvl3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3pPr>
            <a:lvl4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4pPr>
            <a:lvl5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5pPr>
            <a:lvl6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6pPr>
            <a:lvl7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7pPr>
            <a:lvl8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8pPr>
            <a:lvl9pPr eaLnBrk="0" fontAlgn="base" hangingPunct="0">
              <a:spcBef>
                <a:spcPct val="0"/>
              </a:spcBef>
              <a:spcAft>
                <a:spcPct val="0"/>
              </a:spcAft>
              <a:tabLst>
                <a:tab pos="571500" algn="l"/>
                <a:tab pos="8001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571500" algn="l"/>
                <a:tab pos="800100" algn="l"/>
              </a:tabLst>
            </a:pPr>
            <a:endPar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71500" algn="l"/>
                <a:tab pos="800100" algn="l"/>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158956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F57BE6-4611-4664-A654-4F3AAC9E7238}"/>
              </a:ext>
            </a:extLst>
          </p:cNvPr>
          <p:cNvSpPr/>
          <p:nvPr/>
        </p:nvSpPr>
        <p:spPr>
          <a:xfrm>
            <a:off x="0" y="385426"/>
            <a:ext cx="6614160"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err="1">
                <a:solidFill>
                  <a:schemeClr val="bg1"/>
                </a:solidFill>
                <a:latin typeface="Arial"/>
              </a:rPr>
              <a:t>eVA</a:t>
            </a:r>
            <a:endParaRPr lang="en-US" sz="2800" spc="600" dirty="0">
              <a:solidFill>
                <a:schemeClr val="bg1"/>
              </a:solidFill>
              <a:latin typeface="Arial"/>
            </a:endParaRPr>
          </a:p>
        </p:txBody>
      </p:sp>
      <p:pic>
        <p:nvPicPr>
          <p:cNvPr id="6" name="Picture 5">
            <a:extLst>
              <a:ext uri="{FF2B5EF4-FFF2-40B4-BE49-F238E27FC236}">
                <a16:creationId xmlns:a16="http://schemas.microsoft.com/office/drawing/2014/main" id="{1A8DDA8A-D3C0-FD48-2801-50AF87C9A50B}"/>
              </a:ext>
            </a:extLst>
          </p:cNvPr>
          <p:cNvPicPr>
            <a:picLocks noChangeAspect="1"/>
          </p:cNvPicPr>
          <p:nvPr/>
        </p:nvPicPr>
        <p:blipFill>
          <a:blip r:embed="rId2"/>
          <a:stretch>
            <a:fillRect/>
          </a:stretch>
        </p:blipFill>
        <p:spPr>
          <a:xfrm>
            <a:off x="7546650" y="2587830"/>
            <a:ext cx="1868951" cy="1093159"/>
          </a:xfrm>
          <a:prstGeom prst="rect">
            <a:avLst/>
          </a:prstGeom>
        </p:spPr>
      </p:pic>
      <p:pic>
        <p:nvPicPr>
          <p:cNvPr id="9" name="Picture 8">
            <a:extLst>
              <a:ext uri="{FF2B5EF4-FFF2-40B4-BE49-F238E27FC236}">
                <a16:creationId xmlns:a16="http://schemas.microsoft.com/office/drawing/2014/main" id="{86C540BE-5446-0C86-200C-4275B21B8A60}"/>
              </a:ext>
            </a:extLst>
          </p:cNvPr>
          <p:cNvPicPr>
            <a:picLocks noChangeAspect="1"/>
          </p:cNvPicPr>
          <p:nvPr/>
        </p:nvPicPr>
        <p:blipFill>
          <a:blip r:embed="rId3"/>
          <a:stretch>
            <a:fillRect/>
          </a:stretch>
        </p:blipFill>
        <p:spPr>
          <a:xfrm>
            <a:off x="3185160" y="2181910"/>
            <a:ext cx="3429000" cy="1905000"/>
          </a:xfrm>
          <a:prstGeom prst="rect">
            <a:avLst/>
          </a:prstGeom>
        </p:spPr>
      </p:pic>
    </p:spTree>
    <p:extLst>
      <p:ext uri="{BB962C8B-B14F-4D97-AF65-F5344CB8AC3E}">
        <p14:creationId xmlns:p14="http://schemas.microsoft.com/office/powerpoint/2010/main" val="4003002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237C28-B6A3-463B-A337-7C1209A2F41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t="4166" b="4166"/>
          <a:stretch/>
        </p:blipFill>
        <p:spPr>
          <a:xfrm>
            <a:off x="893628" y="0"/>
            <a:ext cx="11197704" cy="6858000"/>
          </a:xfrm>
          <a:prstGeom prst="rect">
            <a:avLst/>
          </a:prstGeom>
        </p:spPr>
      </p:pic>
      <p:sp>
        <p:nvSpPr>
          <p:cNvPr id="4" name="Rectangle 3">
            <a:extLst>
              <a:ext uri="{FF2B5EF4-FFF2-40B4-BE49-F238E27FC236}">
                <a16:creationId xmlns:a16="http://schemas.microsoft.com/office/drawing/2014/main" id="{202FC136-0A81-48AB-9981-70AFA221DB13}"/>
              </a:ext>
            </a:extLst>
          </p:cNvPr>
          <p:cNvSpPr/>
          <p:nvPr/>
        </p:nvSpPr>
        <p:spPr>
          <a:xfrm>
            <a:off x="0" y="408374"/>
            <a:ext cx="5250094" cy="713990"/>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600">
                <a:solidFill>
                  <a:schemeClr val="bg1"/>
                </a:solidFill>
                <a:latin typeface="Arial"/>
              </a:rPr>
              <a:t>QUESTIONS?</a:t>
            </a:r>
          </a:p>
        </p:txBody>
      </p:sp>
      <p:sp>
        <p:nvSpPr>
          <p:cNvPr id="2" name="Title 1">
            <a:extLst>
              <a:ext uri="{FF2B5EF4-FFF2-40B4-BE49-F238E27FC236}">
                <a16:creationId xmlns:a16="http://schemas.microsoft.com/office/drawing/2014/main" id="{33008D26-3482-4674-9982-40D48190A8D6}"/>
              </a:ext>
            </a:extLst>
          </p:cNvPr>
          <p:cNvSpPr>
            <a:spLocks noGrp="1"/>
          </p:cNvSpPr>
          <p:nvPr>
            <p:ph type="ctrTitle"/>
          </p:nvPr>
        </p:nvSpPr>
        <p:spPr>
          <a:xfrm>
            <a:off x="1563755" y="1816100"/>
            <a:ext cx="9144000" cy="3703287"/>
          </a:xfrm>
        </p:spPr>
        <p:txBody>
          <a:bodyPr>
            <a:noAutofit/>
          </a:bodyPr>
          <a:lstStyle/>
          <a:p>
            <a:pPr algn="ctr">
              <a:lnSpc>
                <a:spcPct val="90000"/>
              </a:lnSpc>
              <a:buClr>
                <a:schemeClr val="bg2"/>
              </a:buClr>
              <a:buFont typeface="Monotype Sorts" pitchFamily="2" charset="2"/>
              <a:buNone/>
            </a:pPr>
            <a:r>
              <a:rPr lang="en-US" altLang="en-US" sz="3200" b="1" i="1">
                <a:solidFill>
                  <a:schemeClr val="bg1"/>
                </a:solidFill>
              </a:rPr>
              <a:t> </a:t>
            </a:r>
            <a:br>
              <a:rPr lang="en-US" sz="2800">
                <a:solidFill>
                  <a:schemeClr val="bg1"/>
                </a:solidFill>
              </a:rPr>
            </a:br>
            <a:endParaRPr lang="en-US" sz="2800">
              <a:solidFill>
                <a:schemeClr val="bg1"/>
              </a:solidFill>
            </a:endParaRPr>
          </a:p>
        </p:txBody>
      </p:sp>
      <p:pic>
        <p:nvPicPr>
          <p:cNvPr id="9" name="Picture 8" descr="A picture containing shirt&#10;&#10;Description automatically generated">
            <a:extLst>
              <a:ext uri="{FF2B5EF4-FFF2-40B4-BE49-F238E27FC236}">
                <a16:creationId xmlns:a16="http://schemas.microsoft.com/office/drawing/2014/main" id="{E766B45D-5F6A-4885-90E6-3A6240325AC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60104" y="5317434"/>
            <a:ext cx="2295303" cy="1250940"/>
          </a:xfrm>
          <a:prstGeom prst="rect">
            <a:avLst/>
          </a:prstGeom>
        </p:spPr>
      </p:pic>
      <p:cxnSp>
        <p:nvCxnSpPr>
          <p:cNvPr id="10" name="直线连接符 15">
            <a:extLst>
              <a:ext uri="{FF2B5EF4-FFF2-40B4-BE49-F238E27FC236}">
                <a16:creationId xmlns:a16="http://schemas.microsoft.com/office/drawing/2014/main" id="{9560ED2D-A443-46D7-B465-B55F3726FE6B}"/>
              </a:ext>
            </a:extLst>
          </p:cNvPr>
          <p:cNvCxnSpPr>
            <a:cxnSpLocks/>
          </p:cNvCxnSpPr>
          <p:nvPr/>
        </p:nvCxnSpPr>
        <p:spPr>
          <a:xfrm>
            <a:off x="3728357" y="3622501"/>
            <a:ext cx="4735285" cy="0"/>
          </a:xfrm>
          <a:prstGeom prst="line">
            <a:avLst/>
          </a:prstGeom>
          <a:ln w="3175">
            <a:solidFill>
              <a:schemeClr val="bg1">
                <a:alpha val="3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59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E80A1-8170-4B9B-97E3-E70292CB5B4A}"/>
              </a:ext>
            </a:extLst>
          </p:cNvPr>
          <p:cNvSpPr>
            <a:spLocks noGrp="1"/>
          </p:cNvSpPr>
          <p:nvPr>
            <p:ph type="ctrTitle"/>
          </p:nvPr>
        </p:nvSpPr>
        <p:spPr>
          <a:xfrm>
            <a:off x="3054037" y="2653944"/>
            <a:ext cx="6587638" cy="1124211"/>
          </a:xfrm>
        </p:spPr>
        <p:txBody>
          <a:bodyPr>
            <a:normAutofit fontScale="90000"/>
          </a:bodyPr>
          <a:lstStyle/>
          <a:p>
            <a:pPr algn="l"/>
            <a:r>
              <a:rPr lang="en-US" sz="3200" dirty="0"/>
              <a:t>Amanda Turner, VCO, VCARM, VCA</a:t>
            </a:r>
            <a:br>
              <a:rPr lang="en-US" sz="4000" dirty="0"/>
            </a:br>
            <a:r>
              <a:rPr lang="en-US" sz="4000" b="0" dirty="0"/>
              <a:t>Procurement Officer</a:t>
            </a:r>
            <a:endParaRPr lang="en-US" sz="4000" dirty="0">
              <a:cs typeface="Arial"/>
            </a:endParaRPr>
          </a:p>
        </p:txBody>
      </p:sp>
      <p:sp>
        <p:nvSpPr>
          <p:cNvPr id="3" name="Rectangle 2">
            <a:extLst>
              <a:ext uri="{FF2B5EF4-FFF2-40B4-BE49-F238E27FC236}">
                <a16:creationId xmlns:a16="http://schemas.microsoft.com/office/drawing/2014/main" id="{38C76905-86D2-CF7B-9A01-84B3DC72D770}"/>
              </a:ext>
            </a:extLst>
          </p:cNvPr>
          <p:cNvSpPr/>
          <p:nvPr/>
        </p:nvSpPr>
        <p:spPr>
          <a:xfrm>
            <a:off x="0" y="385426"/>
            <a:ext cx="6614160"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Introductions</a:t>
            </a:r>
          </a:p>
        </p:txBody>
      </p:sp>
    </p:spTree>
    <p:extLst>
      <p:ext uri="{BB962C8B-B14F-4D97-AF65-F5344CB8AC3E}">
        <p14:creationId xmlns:p14="http://schemas.microsoft.com/office/powerpoint/2010/main" val="8114920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9">
            <a:extLst>
              <a:ext uri="{FF2B5EF4-FFF2-40B4-BE49-F238E27FC236}">
                <a16:creationId xmlns:a16="http://schemas.microsoft.com/office/drawing/2014/main" id="{DD8CFC3B-E147-4EFA-8FC4-E4A1ABA29319}"/>
              </a:ext>
            </a:extLst>
          </p:cNvPr>
          <p:cNvPicPr>
            <a:picLocks noChangeAspect="1"/>
          </p:cNvPicPr>
          <p:nvPr/>
        </p:nvPicPr>
        <p:blipFill>
          <a:blip r:embed="rId2">
            <a:extLst>
              <a:ext uri="{28A0092B-C50C-407E-A947-70E740481C1C}">
                <a14:useLocalDpi xmlns:a14="http://schemas.microsoft.com/office/drawing/2010/main" val="0"/>
              </a:ext>
            </a:extLst>
          </a:blip>
          <a:srcRect t="6361" b="6361"/>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35C202BF-87E9-4DB0-A25C-875D0BB9296F}"/>
              </a:ext>
            </a:extLst>
          </p:cNvPr>
          <p:cNvSpPr/>
          <p:nvPr/>
        </p:nvSpPr>
        <p:spPr>
          <a:xfrm>
            <a:off x="0" y="1283676"/>
            <a:ext cx="12192000" cy="4391409"/>
          </a:xfrm>
          <a:prstGeom prst="rect">
            <a:avLst/>
          </a:prstGeom>
          <a:solidFill>
            <a:srgbClr val="11574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文本框 6">
            <a:extLst>
              <a:ext uri="{FF2B5EF4-FFF2-40B4-BE49-F238E27FC236}">
                <a16:creationId xmlns:a16="http://schemas.microsoft.com/office/drawing/2014/main" id="{825F2885-05F4-4FED-9649-B71CEC244782}"/>
              </a:ext>
            </a:extLst>
          </p:cNvPr>
          <p:cNvSpPr txBox="1"/>
          <p:nvPr/>
        </p:nvSpPr>
        <p:spPr>
          <a:xfrm>
            <a:off x="2017678" y="3864044"/>
            <a:ext cx="8156644" cy="1169551"/>
          </a:xfrm>
          <a:prstGeom prst="rect">
            <a:avLst/>
          </a:prstGeom>
          <a:noFill/>
        </p:spPr>
        <p:txBody>
          <a:bodyPr wrap="square" rtlCol="0">
            <a:spAutoFit/>
          </a:bodyPr>
          <a:lstStyle/>
          <a:p>
            <a:pPr algn="ctr"/>
            <a:r>
              <a:rPr kumimoji="1" lang="en-US" altLang="zh-CN" sz="7000" b="1">
                <a:solidFill>
                  <a:schemeClr val="bg1"/>
                </a:solidFill>
                <a:latin typeface="Arial" panose="020B0604020202020204" pitchFamily="34" charset="0"/>
                <a:cs typeface="Arial" panose="020B0604020202020204" pitchFamily="34" charset="0"/>
              </a:rPr>
              <a:t>Thank you</a:t>
            </a:r>
            <a:endParaRPr kumimoji="1" lang="zh-CN" altLang="en-US" sz="7000" b="1">
              <a:solidFill>
                <a:schemeClr val="bg1"/>
              </a:solidFill>
              <a:latin typeface="Arial" panose="020B0604020202020204" pitchFamily="34" charset="0"/>
              <a:cs typeface="Arial" panose="020B0604020202020204" pitchFamily="34" charset="0"/>
            </a:endParaRPr>
          </a:p>
        </p:txBody>
      </p:sp>
      <p:sp>
        <p:nvSpPr>
          <p:cNvPr id="8" name="矩形 8">
            <a:extLst>
              <a:ext uri="{FF2B5EF4-FFF2-40B4-BE49-F238E27FC236}">
                <a16:creationId xmlns:a16="http://schemas.microsoft.com/office/drawing/2014/main" id="{93569818-50EF-4325-9803-66AB2D5A3766}"/>
              </a:ext>
            </a:extLst>
          </p:cNvPr>
          <p:cNvSpPr/>
          <p:nvPr/>
        </p:nvSpPr>
        <p:spPr>
          <a:xfrm>
            <a:off x="11661866" y="1283676"/>
            <a:ext cx="530134" cy="530134"/>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Picture 8" descr="A picture containing drawing&#10;&#10;Description automatically generated">
            <a:extLst>
              <a:ext uri="{FF2B5EF4-FFF2-40B4-BE49-F238E27FC236}">
                <a16:creationId xmlns:a16="http://schemas.microsoft.com/office/drawing/2014/main" id="{26514164-2273-450A-838E-D999D99B5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525" y="1867315"/>
            <a:ext cx="7020950" cy="1127179"/>
          </a:xfrm>
          <a:prstGeom prst="rect">
            <a:avLst/>
          </a:prstGeom>
        </p:spPr>
      </p:pic>
      <p:cxnSp>
        <p:nvCxnSpPr>
          <p:cNvPr id="10" name="直线连接符 15">
            <a:extLst>
              <a:ext uri="{FF2B5EF4-FFF2-40B4-BE49-F238E27FC236}">
                <a16:creationId xmlns:a16="http://schemas.microsoft.com/office/drawing/2014/main" id="{3ED559AC-FA51-41B2-A7D4-1581352FB306}"/>
              </a:ext>
            </a:extLst>
          </p:cNvPr>
          <p:cNvCxnSpPr>
            <a:cxnSpLocks/>
          </p:cNvCxnSpPr>
          <p:nvPr/>
        </p:nvCxnSpPr>
        <p:spPr>
          <a:xfrm>
            <a:off x="4634145" y="3589531"/>
            <a:ext cx="2786785" cy="0"/>
          </a:xfrm>
          <a:prstGeom prst="line">
            <a:avLst/>
          </a:prstGeom>
          <a:ln w="3175">
            <a:solidFill>
              <a:schemeClr val="bg1">
                <a:alpha val="3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4121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6EEE0-ECBD-0952-0BF3-D416F86820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3F1C3A-728C-95E2-0553-7B2B91550901}"/>
              </a:ext>
            </a:extLst>
          </p:cNvPr>
          <p:cNvSpPr>
            <a:spLocks noGrp="1"/>
          </p:cNvSpPr>
          <p:nvPr>
            <p:ph type="ctrTitle"/>
          </p:nvPr>
        </p:nvSpPr>
        <p:spPr>
          <a:xfrm>
            <a:off x="2633049" y="2866894"/>
            <a:ext cx="7470619" cy="1124211"/>
          </a:xfrm>
        </p:spPr>
        <p:txBody>
          <a:bodyPr>
            <a:normAutofit fontScale="90000"/>
          </a:bodyPr>
          <a:lstStyle/>
          <a:p>
            <a:pPr algn="l"/>
            <a:r>
              <a:rPr lang="en-US" sz="3600" dirty="0"/>
              <a:t>Elizabeth Banks,</a:t>
            </a:r>
            <a:r>
              <a:rPr lang="en-US" sz="3100" dirty="0"/>
              <a:t> MS, CPPO, CPPB, NIGP-CPP, VCM, VCARM, VCO, VCA </a:t>
            </a:r>
            <a:br>
              <a:rPr lang="en-US" sz="4000" dirty="0"/>
            </a:br>
            <a:r>
              <a:rPr lang="en-US" sz="3100" b="0" dirty="0"/>
              <a:t>Procurement Management Account Executive</a:t>
            </a:r>
            <a:endParaRPr lang="en-US" sz="4000" dirty="0">
              <a:cs typeface="Arial"/>
            </a:endParaRPr>
          </a:p>
        </p:txBody>
      </p:sp>
      <p:sp>
        <p:nvSpPr>
          <p:cNvPr id="5" name="Rectangle 4">
            <a:extLst>
              <a:ext uri="{FF2B5EF4-FFF2-40B4-BE49-F238E27FC236}">
                <a16:creationId xmlns:a16="http://schemas.microsoft.com/office/drawing/2014/main" id="{C093AAA0-5243-326C-13F8-9C3B0783B0B2}"/>
              </a:ext>
            </a:extLst>
          </p:cNvPr>
          <p:cNvSpPr/>
          <p:nvPr/>
        </p:nvSpPr>
        <p:spPr>
          <a:xfrm>
            <a:off x="0" y="385426"/>
            <a:ext cx="6614160"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Introductions</a:t>
            </a:r>
          </a:p>
        </p:txBody>
      </p:sp>
    </p:spTree>
    <p:extLst>
      <p:ext uri="{BB962C8B-B14F-4D97-AF65-F5344CB8AC3E}">
        <p14:creationId xmlns:p14="http://schemas.microsoft.com/office/powerpoint/2010/main" val="39766906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F57BE6-4611-4664-A654-4F3AAC9E7238}"/>
              </a:ext>
            </a:extLst>
          </p:cNvPr>
          <p:cNvSpPr/>
          <p:nvPr/>
        </p:nvSpPr>
        <p:spPr>
          <a:xfrm>
            <a:off x="0" y="385426"/>
            <a:ext cx="6614160"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Why Should I follow Policy</a:t>
            </a:r>
          </a:p>
        </p:txBody>
      </p:sp>
      <p:sp>
        <p:nvSpPr>
          <p:cNvPr id="4" name="TextBox 3">
            <a:extLst>
              <a:ext uri="{FF2B5EF4-FFF2-40B4-BE49-F238E27FC236}">
                <a16:creationId xmlns:a16="http://schemas.microsoft.com/office/drawing/2014/main" id="{E279B431-D4A0-E7A6-5020-D5E4B0C17BAA}"/>
              </a:ext>
            </a:extLst>
          </p:cNvPr>
          <p:cNvSpPr txBox="1"/>
          <p:nvPr/>
        </p:nvSpPr>
        <p:spPr>
          <a:xfrm>
            <a:off x="1122630" y="1589131"/>
            <a:ext cx="10809837" cy="4247317"/>
          </a:xfrm>
          <a:prstGeom prst="rect">
            <a:avLst/>
          </a:prstGeom>
          <a:noFill/>
        </p:spPr>
        <p:txBody>
          <a:bodyPr wrap="square">
            <a:spAutoFit/>
          </a:bodyPr>
          <a:lstStyle/>
          <a:p>
            <a:r>
              <a:rPr lang="en-US" sz="1800" dirty="0"/>
              <a:t>It’s the law and State Policy!</a:t>
            </a:r>
          </a:p>
          <a:p>
            <a:endParaRPr lang="en-US" sz="1800" kern="100" dirty="0">
              <a:effectLst/>
              <a:latin typeface="Times New Roman" panose="02020603050405020304" pitchFamily="18" charset="0"/>
              <a:ea typeface="Times New Roman" panose="02020603050405020304" pitchFamily="18" charset="0"/>
            </a:endParaRPr>
          </a:p>
          <a:p>
            <a:r>
              <a:rPr lang="en-US" sz="1800" kern="100" dirty="0">
                <a:effectLst/>
                <a:latin typeface="Times New Roman" panose="02020603050405020304" pitchFamily="18" charset="0"/>
                <a:ea typeface="Times New Roman" panose="02020603050405020304" pitchFamily="18" charset="0"/>
              </a:rPr>
              <a:t>Intentional violations of the above provision are required to be reported to the Department of General Services and Auditor of Public Accounts by the Agency Head.  </a:t>
            </a:r>
          </a:p>
          <a:p>
            <a:endParaRPr lang="en-US" sz="1800" kern="100" dirty="0">
              <a:effectLst/>
              <a:latin typeface="Times New Roman" panose="02020603050405020304" pitchFamily="18" charset="0"/>
              <a:ea typeface="Times New Roman" panose="02020603050405020304" pitchFamily="18" charset="0"/>
            </a:endParaRPr>
          </a:p>
          <a:p>
            <a:endParaRPr lang="en-US" sz="1800" kern="100" dirty="0">
              <a:effectLst/>
              <a:latin typeface="Times New Roman" panose="02020603050405020304" pitchFamily="18" charset="0"/>
              <a:ea typeface="Times New Roman" panose="02020603050405020304" pitchFamily="18" charset="0"/>
            </a:endParaRPr>
          </a:p>
          <a:p>
            <a:r>
              <a:rPr lang="en-US" sz="1800" kern="100" dirty="0">
                <a:effectLst/>
                <a:latin typeface="Times New Roman" panose="02020603050405020304" pitchFamily="18" charset="0"/>
                <a:ea typeface="Times New Roman" panose="02020603050405020304" pitchFamily="18" charset="0"/>
              </a:rPr>
              <a:t>Individuals may be held personally liable for payment to the contractor/vendor.</a:t>
            </a:r>
            <a:endParaRPr lang="en-US" sz="1800" dirty="0">
              <a:effectLst/>
              <a:latin typeface="Times New Roman" panose="02020603050405020304" pitchFamily="18" charset="0"/>
              <a:ea typeface="Times New Roman" panose="02020603050405020304" pitchFamily="18" charset="0"/>
            </a:endParaRPr>
          </a:p>
          <a:p>
            <a:endParaRPr lang="en-US" sz="1800" kern="100" dirty="0">
              <a:effectLst/>
              <a:latin typeface="Times New Roman" panose="02020603050405020304" pitchFamily="18" charset="0"/>
              <a:ea typeface="Times New Roman" panose="02020603050405020304" pitchFamily="18" charset="0"/>
            </a:endParaRPr>
          </a:p>
          <a:p>
            <a:endParaRPr lang="en-US" sz="1800" kern="100" dirty="0">
              <a:effectLst/>
              <a:latin typeface="Times New Roman" panose="02020603050405020304" pitchFamily="18" charset="0"/>
              <a:ea typeface="Times New Roman" panose="02020603050405020304" pitchFamily="18" charset="0"/>
            </a:endParaRPr>
          </a:p>
          <a:p>
            <a:r>
              <a:rPr lang="en-US" sz="1800" kern="100" dirty="0">
                <a:effectLst/>
                <a:latin typeface="Times New Roman" panose="02020603050405020304" pitchFamily="18" charset="0"/>
                <a:ea typeface="Times New Roman" panose="02020603050405020304" pitchFamily="18" charset="0"/>
              </a:rPr>
              <a:t>Intentional violations could subject the responsible party or parties to suspension or removal from office under the provisions of </a:t>
            </a:r>
            <a:r>
              <a:rPr lang="en-US" sz="1800" i="1" kern="100" dirty="0">
                <a:effectLst/>
                <a:latin typeface="Times New Roman" panose="02020603050405020304" pitchFamily="18" charset="0"/>
                <a:ea typeface="Times New Roman" panose="02020603050405020304" pitchFamily="18" charset="0"/>
              </a:rPr>
              <a:t>Code of Virginia, </a:t>
            </a:r>
            <a:r>
              <a:rPr lang="en-US" sz="1800" kern="100" dirty="0">
                <a:effectLst/>
                <a:latin typeface="Times New Roman" panose="02020603050405020304" pitchFamily="18" charset="0"/>
                <a:ea typeface="Times New Roman" panose="02020603050405020304" pitchFamily="18" charset="0"/>
              </a:rPr>
              <a:t>§ 2.2-1115</a:t>
            </a:r>
            <a:endParaRPr lang="en-US" sz="1800" dirty="0"/>
          </a:p>
          <a:p>
            <a:endParaRPr lang="en-US" sz="1800" kern="100" dirty="0">
              <a:effectLst/>
              <a:latin typeface="Times New Roman" panose="02020603050405020304" pitchFamily="18" charset="0"/>
              <a:ea typeface="Times New Roman" panose="02020603050405020304" pitchFamily="18" charset="0"/>
            </a:endParaRPr>
          </a:p>
          <a:p>
            <a:endParaRPr lang="en-US" kern="100" dirty="0">
              <a:latin typeface="Times New Roman" panose="02020603050405020304" pitchFamily="18" charset="0"/>
              <a:ea typeface="Times New Roman" panose="02020603050405020304" pitchFamily="18" charset="0"/>
            </a:endParaRPr>
          </a:p>
          <a:p>
            <a:r>
              <a:rPr lang="en-US" sz="1800" kern="100" dirty="0">
                <a:effectLst/>
                <a:latin typeface="Times New Roman" panose="02020603050405020304" pitchFamily="18" charset="0"/>
                <a:ea typeface="Times New Roman" panose="02020603050405020304" pitchFamily="18" charset="0"/>
              </a:rPr>
              <a:t>Agency heads have the ultimate responsibility to ensure that the acquisition of goods and services do not violate or circumvent state law, executive orders, appropriations, regulations, or the provisions of the APSPM </a:t>
            </a:r>
            <a:endParaRPr lang="en-US" sz="1800" dirty="0"/>
          </a:p>
        </p:txBody>
      </p:sp>
    </p:spTree>
    <p:extLst>
      <p:ext uri="{BB962C8B-B14F-4D97-AF65-F5344CB8AC3E}">
        <p14:creationId xmlns:p14="http://schemas.microsoft.com/office/powerpoint/2010/main" val="38829126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F57BE6-4611-4664-A654-4F3AAC9E7238}"/>
              </a:ext>
            </a:extLst>
          </p:cNvPr>
          <p:cNvSpPr/>
          <p:nvPr/>
        </p:nvSpPr>
        <p:spPr>
          <a:xfrm>
            <a:off x="0" y="385426"/>
            <a:ext cx="6614160"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How to Source</a:t>
            </a:r>
          </a:p>
        </p:txBody>
      </p:sp>
      <p:graphicFrame>
        <p:nvGraphicFramePr>
          <p:cNvPr id="4" name="Content Placeholder 2">
            <a:extLst>
              <a:ext uri="{FF2B5EF4-FFF2-40B4-BE49-F238E27FC236}">
                <a16:creationId xmlns:a16="http://schemas.microsoft.com/office/drawing/2014/main" id="{14C9274B-A982-F01D-CA9C-62EF57A57CB8}"/>
              </a:ext>
            </a:extLst>
          </p:cNvPr>
          <p:cNvGraphicFramePr>
            <a:graphicFrameLocks noGrp="1"/>
          </p:cNvGraphicFramePr>
          <p:nvPr>
            <p:extLst>
              <p:ext uri="{D42A27DB-BD31-4B8C-83A1-F6EECF244321}">
                <p14:modId xmlns:p14="http://schemas.microsoft.com/office/powerpoint/2010/main" val="1394624924"/>
              </p:ext>
            </p:extLst>
          </p:nvPr>
        </p:nvGraphicFramePr>
        <p:xfrm>
          <a:off x="1066652" y="1866752"/>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00461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DE5E4-54A9-68DB-EDA0-8E38CF24CB5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C75D0BB-4D5B-3752-DBB1-78492DE46B2F}"/>
              </a:ext>
            </a:extLst>
          </p:cNvPr>
          <p:cNvSpPr/>
          <p:nvPr/>
        </p:nvSpPr>
        <p:spPr>
          <a:xfrm>
            <a:off x="0" y="385426"/>
            <a:ext cx="8030424"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Procurement Methods</a:t>
            </a:r>
          </a:p>
        </p:txBody>
      </p:sp>
      <p:graphicFrame>
        <p:nvGraphicFramePr>
          <p:cNvPr id="9" name="TextBox 3">
            <a:extLst>
              <a:ext uri="{FF2B5EF4-FFF2-40B4-BE49-F238E27FC236}">
                <a16:creationId xmlns:a16="http://schemas.microsoft.com/office/drawing/2014/main" id="{5D1EBCCD-FCEA-E120-B14F-D28ED51E9DE3}"/>
              </a:ext>
            </a:extLst>
          </p:cNvPr>
          <p:cNvGraphicFramePr/>
          <p:nvPr>
            <p:extLst>
              <p:ext uri="{D42A27DB-BD31-4B8C-83A1-F6EECF244321}">
                <p14:modId xmlns:p14="http://schemas.microsoft.com/office/powerpoint/2010/main" val="1517148859"/>
              </p:ext>
            </p:extLst>
          </p:nvPr>
        </p:nvGraphicFramePr>
        <p:xfrm>
          <a:off x="2829287" y="140388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00E31F6-ED1A-9646-6C7A-8C8EDCC73031}"/>
              </a:ext>
            </a:extLst>
          </p:cNvPr>
          <p:cNvSpPr txBox="1"/>
          <p:nvPr/>
        </p:nvSpPr>
        <p:spPr>
          <a:xfrm>
            <a:off x="3476532" y="6259037"/>
            <a:ext cx="4689694" cy="307777"/>
          </a:xfrm>
          <a:prstGeom prst="rect">
            <a:avLst/>
          </a:prstGeom>
          <a:noFill/>
        </p:spPr>
        <p:txBody>
          <a:bodyPr wrap="square" rtlCol="0">
            <a:spAutoFit/>
          </a:bodyPr>
          <a:lstStyle/>
          <a:p>
            <a:r>
              <a:rPr lang="en-US" sz="1400" dirty="0"/>
              <a:t>*Typically used for purchases over 10k and under 100k</a:t>
            </a:r>
          </a:p>
        </p:txBody>
      </p:sp>
    </p:spTree>
    <p:extLst>
      <p:ext uri="{BB962C8B-B14F-4D97-AF65-F5344CB8AC3E}">
        <p14:creationId xmlns:p14="http://schemas.microsoft.com/office/powerpoint/2010/main" val="29443233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F57BE6-4611-4664-A654-4F3AAC9E7238}"/>
              </a:ext>
            </a:extLst>
          </p:cNvPr>
          <p:cNvSpPr/>
          <p:nvPr/>
        </p:nvSpPr>
        <p:spPr>
          <a:xfrm>
            <a:off x="0" y="385426"/>
            <a:ext cx="6614160"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Procurement Cycle</a:t>
            </a:r>
          </a:p>
        </p:txBody>
      </p:sp>
      <p:graphicFrame>
        <p:nvGraphicFramePr>
          <p:cNvPr id="3" name="Content Placeholder 2">
            <a:extLst>
              <a:ext uri="{FF2B5EF4-FFF2-40B4-BE49-F238E27FC236}">
                <a16:creationId xmlns:a16="http://schemas.microsoft.com/office/drawing/2014/main" id="{7CF43107-A53E-4871-E189-14EAA993ED15}"/>
              </a:ext>
            </a:extLst>
          </p:cNvPr>
          <p:cNvGraphicFramePr>
            <a:graphicFrameLocks noGrp="1"/>
          </p:cNvGraphicFramePr>
          <p:nvPr>
            <p:extLst>
              <p:ext uri="{D42A27DB-BD31-4B8C-83A1-F6EECF244321}">
                <p14:modId xmlns:p14="http://schemas.microsoft.com/office/powerpoint/2010/main" val="653206427"/>
              </p:ext>
            </p:extLst>
          </p:nvPr>
        </p:nvGraphicFramePr>
        <p:xfrm>
          <a:off x="1226128" y="164946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62222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97C50-5316-D77B-9DBD-72DE297C8CC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832868A-FB9D-CF4C-FC6B-E787F00E7A53}"/>
              </a:ext>
            </a:extLst>
          </p:cNvPr>
          <p:cNvSpPr/>
          <p:nvPr/>
        </p:nvSpPr>
        <p:spPr>
          <a:xfrm>
            <a:off x="0" y="385426"/>
            <a:ext cx="8030424"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Small Purchases for </a:t>
            </a:r>
          </a:p>
          <a:p>
            <a:pPr algn="ctr"/>
            <a:r>
              <a:rPr lang="en-US" sz="2800" spc="600" dirty="0">
                <a:solidFill>
                  <a:schemeClr val="bg1"/>
                </a:solidFill>
                <a:latin typeface="Arial"/>
              </a:rPr>
              <a:t>Orders under 10k</a:t>
            </a:r>
          </a:p>
        </p:txBody>
      </p:sp>
      <p:sp>
        <p:nvSpPr>
          <p:cNvPr id="3" name="TextBox 2">
            <a:extLst>
              <a:ext uri="{FF2B5EF4-FFF2-40B4-BE49-F238E27FC236}">
                <a16:creationId xmlns:a16="http://schemas.microsoft.com/office/drawing/2014/main" id="{D3F21C68-C85D-6399-4E36-6E6D76583B2C}"/>
              </a:ext>
            </a:extLst>
          </p:cNvPr>
          <p:cNvSpPr txBox="1"/>
          <p:nvPr/>
        </p:nvSpPr>
        <p:spPr>
          <a:xfrm>
            <a:off x="1456099" y="1394261"/>
            <a:ext cx="9279802" cy="5355312"/>
          </a:xfrm>
          <a:prstGeom prst="rect">
            <a:avLst/>
          </a:prstGeom>
          <a:noFill/>
        </p:spPr>
        <p:txBody>
          <a:bodyPr wrap="square" rtlCol="0">
            <a:spAutoFit/>
          </a:bodyPr>
          <a:lstStyle/>
          <a:p>
            <a:pPr marL="285750" indent="-285750">
              <a:buFont typeface="Arial" panose="020B0604020202020204" pitchFamily="34" charset="0"/>
              <a:buChar char="•"/>
            </a:pPr>
            <a:r>
              <a:rPr lang="en-US" b="1" dirty="0"/>
              <a:t>Mandatory Sources</a:t>
            </a:r>
          </a:p>
          <a:p>
            <a:pPr marL="742950" lvl="1" indent="-285750">
              <a:buFont typeface="Arial" panose="020B0604020202020204" pitchFamily="34" charset="0"/>
              <a:buChar char="•"/>
            </a:pPr>
            <a:r>
              <a:rPr lang="en-US" dirty="0">
                <a:solidFill>
                  <a:srgbClr val="00573D"/>
                </a:solidFill>
              </a:rPr>
              <a:t>VITA</a:t>
            </a:r>
          </a:p>
          <a:p>
            <a:pPr marL="742950" lvl="1" indent="-285750">
              <a:buFont typeface="Arial" panose="020B0604020202020204" pitchFamily="34" charset="0"/>
              <a:buChar char="•"/>
            </a:pPr>
            <a:r>
              <a:rPr lang="en-US" dirty="0">
                <a:solidFill>
                  <a:srgbClr val="00573D"/>
                </a:solidFill>
              </a:rPr>
              <a:t>VIB</a:t>
            </a:r>
          </a:p>
          <a:p>
            <a:pPr marL="742950" lvl="1" indent="-285750">
              <a:buFont typeface="Arial" panose="020B0604020202020204" pitchFamily="34" charset="0"/>
              <a:buChar char="•"/>
            </a:pPr>
            <a:r>
              <a:rPr lang="en-US" dirty="0">
                <a:solidFill>
                  <a:srgbClr val="00573D"/>
                </a:solidFill>
              </a:rPr>
              <a:t>VDC</a:t>
            </a:r>
          </a:p>
          <a:p>
            <a:pPr marL="742950" lvl="1" indent="-285750">
              <a:buFont typeface="Arial" panose="020B0604020202020204" pitchFamily="34" charset="0"/>
              <a:buChar char="•"/>
            </a:pPr>
            <a:r>
              <a:rPr lang="en-US" dirty="0">
                <a:solidFill>
                  <a:srgbClr val="00573D"/>
                </a:solidFill>
              </a:rPr>
              <a:t>VCE</a:t>
            </a:r>
          </a:p>
          <a:p>
            <a:pPr marL="285750" indent="-285750">
              <a:buFont typeface="Arial" panose="020B0604020202020204" pitchFamily="34" charset="0"/>
              <a:buChar char="•"/>
            </a:pPr>
            <a:r>
              <a:rPr lang="en-US" b="1" dirty="0"/>
              <a:t>Mandatory Contracts</a:t>
            </a:r>
          </a:p>
          <a:p>
            <a:pPr marL="285750" indent="-285750">
              <a:buFont typeface="Arial" panose="020B0604020202020204" pitchFamily="34" charset="0"/>
              <a:buChar char="•"/>
            </a:pPr>
            <a:r>
              <a:rPr lang="en-US" b="1" dirty="0"/>
              <a:t>Optional Contracts</a:t>
            </a:r>
          </a:p>
          <a:p>
            <a:pPr marL="285750" indent="-285750">
              <a:buFont typeface="Arial" panose="020B0604020202020204" pitchFamily="34" charset="0"/>
              <a:buChar char="•"/>
            </a:pPr>
            <a:r>
              <a:rPr lang="en-US" b="1" dirty="0"/>
              <a:t>Single Quotes</a:t>
            </a:r>
          </a:p>
          <a:p>
            <a:pPr marL="742950" lvl="1" indent="-285750">
              <a:buFont typeface="Arial" panose="020B0604020202020204" pitchFamily="34" charset="0"/>
              <a:buChar char="•"/>
            </a:pPr>
            <a:r>
              <a:rPr lang="en-US" dirty="0" err="1">
                <a:solidFill>
                  <a:srgbClr val="00573D"/>
                </a:solidFill>
              </a:rPr>
              <a:t>SWaM</a:t>
            </a:r>
            <a:r>
              <a:rPr lang="en-US" dirty="0">
                <a:solidFill>
                  <a:srgbClr val="00573D"/>
                </a:solidFill>
              </a:rPr>
              <a:t> set-aside (under 10k set aside for Micro then Small)</a:t>
            </a:r>
          </a:p>
          <a:p>
            <a:pPr marL="742950" lvl="1" indent="-285750">
              <a:buFont typeface="Arial" panose="020B0604020202020204" pitchFamily="34" charset="0"/>
              <a:buChar char="•"/>
            </a:pPr>
            <a:r>
              <a:rPr lang="en-US" dirty="0">
                <a:solidFill>
                  <a:srgbClr val="00573D"/>
                </a:solidFill>
              </a:rPr>
              <a:t>Show Documentation such as: </a:t>
            </a:r>
          </a:p>
          <a:p>
            <a:pPr marL="1200150" lvl="2" indent="-285750">
              <a:buFont typeface="Arial" panose="020B0604020202020204" pitchFamily="34" charset="0"/>
              <a:buChar char="•"/>
            </a:pPr>
            <a:r>
              <a:rPr lang="en-US" dirty="0">
                <a:solidFill>
                  <a:srgbClr val="00573D"/>
                </a:solidFill>
              </a:rPr>
              <a:t>Removal from Mandatory sources (Like or similar items must obtain waiver - when in doubt reach out) </a:t>
            </a:r>
          </a:p>
          <a:p>
            <a:pPr marL="1200150" lvl="2" indent="-285750">
              <a:buFont typeface="Arial" panose="020B0604020202020204" pitchFamily="34" charset="0"/>
              <a:buChar char="•"/>
            </a:pPr>
            <a:r>
              <a:rPr lang="en-US" dirty="0">
                <a:solidFill>
                  <a:srgbClr val="00573D"/>
                </a:solidFill>
              </a:rPr>
              <a:t>Removal from </a:t>
            </a:r>
            <a:r>
              <a:rPr lang="en-US" dirty="0" err="1">
                <a:solidFill>
                  <a:srgbClr val="00573D"/>
                </a:solidFill>
              </a:rPr>
              <a:t>SWaM</a:t>
            </a:r>
            <a:endParaRPr lang="en-US" dirty="0">
              <a:solidFill>
                <a:srgbClr val="00573D"/>
              </a:solidFill>
            </a:endParaRPr>
          </a:p>
          <a:p>
            <a:pPr marL="1657350" lvl="3" indent="-285750">
              <a:buFont typeface="Arial" panose="020B0604020202020204" pitchFamily="34" charset="0"/>
              <a:buChar char="•"/>
            </a:pPr>
            <a:r>
              <a:rPr lang="en-US" dirty="0">
                <a:solidFill>
                  <a:srgbClr val="00573D"/>
                </a:solidFill>
              </a:rPr>
              <a:t>Must show proof that </a:t>
            </a:r>
            <a:r>
              <a:rPr lang="en-US" dirty="0" err="1">
                <a:solidFill>
                  <a:srgbClr val="00573D"/>
                </a:solidFill>
              </a:rPr>
              <a:t>SWaM</a:t>
            </a:r>
            <a:r>
              <a:rPr lang="en-US" dirty="0">
                <a:solidFill>
                  <a:srgbClr val="00573D"/>
                </a:solidFill>
              </a:rPr>
              <a:t> vendor was not available</a:t>
            </a:r>
          </a:p>
          <a:p>
            <a:pPr marL="2114550" lvl="4" indent="-285750">
              <a:buFont typeface="Arial" panose="020B0604020202020204" pitchFamily="34" charset="0"/>
              <a:buChar char="•"/>
            </a:pPr>
            <a:r>
              <a:rPr lang="en-US" dirty="0">
                <a:solidFill>
                  <a:srgbClr val="00573D"/>
                </a:solidFill>
              </a:rPr>
              <a:t>Documentation provided should include </a:t>
            </a:r>
            <a:r>
              <a:rPr lang="en-US" dirty="0" err="1">
                <a:solidFill>
                  <a:srgbClr val="00573D"/>
                </a:solidFill>
              </a:rPr>
              <a:t>eVA</a:t>
            </a:r>
            <a:r>
              <a:rPr lang="en-US" dirty="0">
                <a:solidFill>
                  <a:srgbClr val="00573D"/>
                </a:solidFill>
              </a:rPr>
              <a:t> vendor search, or written justification to included </a:t>
            </a:r>
            <a:r>
              <a:rPr lang="en-US" dirty="0" err="1">
                <a:solidFill>
                  <a:srgbClr val="00573D"/>
                </a:solidFill>
              </a:rPr>
              <a:t>SWaM</a:t>
            </a:r>
            <a:r>
              <a:rPr lang="en-US" dirty="0">
                <a:solidFill>
                  <a:srgbClr val="00573D"/>
                </a:solidFill>
              </a:rPr>
              <a:t> vendors contacted, contact name, date, etc.  </a:t>
            </a:r>
          </a:p>
          <a:p>
            <a:pPr marL="1200150" lvl="2" indent="-285750">
              <a:buFont typeface="Arial" panose="020B0604020202020204" pitchFamily="34" charset="0"/>
              <a:buChar char="•"/>
            </a:pPr>
            <a:r>
              <a:rPr lang="en-US" dirty="0">
                <a:solidFill>
                  <a:srgbClr val="00573D"/>
                </a:solidFill>
              </a:rPr>
              <a:t>Price Reasonableness</a:t>
            </a:r>
          </a:p>
          <a:p>
            <a:endParaRPr lang="en-US" dirty="0"/>
          </a:p>
        </p:txBody>
      </p:sp>
    </p:spTree>
    <p:extLst>
      <p:ext uri="{BB962C8B-B14F-4D97-AF65-F5344CB8AC3E}">
        <p14:creationId xmlns:p14="http://schemas.microsoft.com/office/powerpoint/2010/main" val="3543882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F7241-AE62-A739-0F2B-6FBE7E9EFBA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32F4EA3-52BC-6376-AA16-8136B752F2D7}"/>
              </a:ext>
            </a:extLst>
          </p:cNvPr>
          <p:cNvSpPr/>
          <p:nvPr/>
        </p:nvSpPr>
        <p:spPr>
          <a:xfrm>
            <a:off x="0" y="385426"/>
            <a:ext cx="8030424" cy="883043"/>
          </a:xfrm>
          <a:prstGeom prst="rect">
            <a:avLst/>
          </a:prstGeom>
          <a:solidFill>
            <a:srgbClr val="B9975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spc="600" dirty="0">
                <a:solidFill>
                  <a:schemeClr val="bg1"/>
                </a:solidFill>
                <a:latin typeface="Arial"/>
              </a:rPr>
              <a:t>Confirming Orders</a:t>
            </a:r>
          </a:p>
        </p:txBody>
      </p:sp>
      <p:sp>
        <p:nvSpPr>
          <p:cNvPr id="2" name="TextBox 1">
            <a:extLst>
              <a:ext uri="{FF2B5EF4-FFF2-40B4-BE49-F238E27FC236}">
                <a16:creationId xmlns:a16="http://schemas.microsoft.com/office/drawing/2014/main" id="{AF7404D3-3B02-F475-8465-B480CF4F38B1}"/>
              </a:ext>
            </a:extLst>
          </p:cNvPr>
          <p:cNvSpPr txBox="1"/>
          <p:nvPr/>
        </p:nvSpPr>
        <p:spPr>
          <a:xfrm>
            <a:off x="1720868" y="1652878"/>
            <a:ext cx="9658331" cy="4351338"/>
          </a:xfrm>
          <a:prstGeom prst="rect">
            <a:avLst/>
          </a:prstGeom>
        </p:spPr>
        <p:txBody>
          <a:bodyPr vert="horz" lIns="91440" tIns="45720" rIns="91440" bIns="45720" rtlCol="0">
            <a:normAutofit/>
          </a:bodyPr>
          <a:lstStyle/>
          <a:p>
            <a:pPr marL="228600" indent="-228600">
              <a:lnSpc>
                <a:spcPct val="90000"/>
              </a:lnSpc>
              <a:spcBef>
                <a:spcPts val="1000"/>
              </a:spcBef>
              <a:buFont typeface="Arial" panose="020B0604020202020204" pitchFamily="34" charset="0"/>
              <a:buChar char="•"/>
            </a:pPr>
            <a:r>
              <a:rPr lang="en-US" sz="1400" dirty="0"/>
              <a:t>Confirming Orders</a:t>
            </a:r>
          </a:p>
          <a:p>
            <a:pPr marL="228600" lvl="1" indent="-228600">
              <a:lnSpc>
                <a:spcPct val="90000"/>
              </a:lnSpc>
              <a:spcBef>
                <a:spcPts val="1000"/>
              </a:spcBef>
              <a:buFont typeface="Arial" panose="020B0604020202020204" pitchFamily="34" charset="0"/>
              <a:buChar char="•"/>
            </a:pPr>
            <a:r>
              <a:rPr lang="en-US" sz="1400" dirty="0"/>
              <a:t>Should not be a common practice</a:t>
            </a:r>
          </a:p>
          <a:p>
            <a:pPr marL="228600" lvl="1" indent="-228600">
              <a:lnSpc>
                <a:spcPct val="90000"/>
              </a:lnSpc>
              <a:spcBef>
                <a:spcPts val="1000"/>
              </a:spcBef>
              <a:buFont typeface="Arial" panose="020B0604020202020204" pitchFamily="34" charset="0"/>
              <a:buChar char="•"/>
            </a:pPr>
            <a:r>
              <a:rPr lang="en-US" sz="1400" dirty="0"/>
              <a:t>APSPM 14.9:</a:t>
            </a:r>
          </a:p>
          <a:p>
            <a:pPr marR="0">
              <a:lnSpc>
                <a:spcPct val="90000"/>
              </a:lnSpc>
              <a:spcBef>
                <a:spcPts val="1000"/>
              </a:spcBef>
              <a:tabLst>
                <a:tab pos="685800" algn="l"/>
              </a:tabLst>
            </a:pPr>
            <a:r>
              <a:rPr lang="en-US" sz="1400" dirty="0">
                <a:effectLst/>
              </a:rPr>
              <a:t>a.	All purchase transactions, regardless of funding source, </a:t>
            </a:r>
            <a:r>
              <a:rPr lang="en-US" sz="1400" u="sng" dirty="0">
                <a:effectLst/>
              </a:rPr>
              <a:t>shall be processed through </a:t>
            </a:r>
            <a:r>
              <a:rPr lang="en-US" sz="1400" u="sng" dirty="0" err="1">
                <a:effectLst/>
              </a:rPr>
              <a:t>eVA</a:t>
            </a:r>
            <a:r>
              <a:rPr lang="en-US" sz="1400" u="sng" dirty="0">
                <a:effectLst/>
              </a:rPr>
              <a:t> </a:t>
            </a:r>
            <a:r>
              <a:rPr lang="en-US" sz="1400" dirty="0">
                <a:effectLst/>
              </a:rPr>
              <a:t>by issuing the order to the vendor including purchases to mandatory sources (VCE, VDC, OGC, and VIB); and coding the requisition with the appropriate purchase order category ending in “1” (e.g., R01, P01, VR1, VP1, etc.) </a:t>
            </a:r>
          </a:p>
          <a:p>
            <a:pPr marR="0">
              <a:lnSpc>
                <a:spcPct val="90000"/>
              </a:lnSpc>
              <a:spcBef>
                <a:spcPts val="1000"/>
              </a:spcBef>
              <a:tabLst>
                <a:tab pos="685800" algn="l"/>
              </a:tabLst>
            </a:pPr>
            <a:r>
              <a:rPr lang="en-US" sz="1400" u="sng" dirty="0" err="1">
                <a:effectLst/>
              </a:rPr>
              <a:t>eVA</a:t>
            </a:r>
            <a:r>
              <a:rPr lang="en-US" sz="1400" u="sng" dirty="0">
                <a:effectLst/>
              </a:rPr>
              <a:t> purchase orders should be issued prior to contractors performing any work.</a:t>
            </a:r>
            <a:r>
              <a:rPr lang="en-US" sz="1400" dirty="0">
                <a:effectLst/>
              </a:rPr>
              <a:t>  However, should the agency find it necessary to issue any </a:t>
            </a:r>
            <a:r>
              <a:rPr lang="en-US" sz="1400" dirty="0" err="1">
                <a:effectLst/>
              </a:rPr>
              <a:t>eVA</a:t>
            </a:r>
            <a:r>
              <a:rPr lang="en-US" sz="1400" dirty="0">
                <a:effectLst/>
              </a:rPr>
              <a:t> confirming orders, the confirming orders must be placed in </a:t>
            </a:r>
            <a:r>
              <a:rPr lang="en-US" sz="1400" dirty="0" err="1">
                <a:effectLst/>
              </a:rPr>
              <a:t>eVA</a:t>
            </a:r>
            <a:r>
              <a:rPr lang="en-US" sz="1400" dirty="0">
                <a:effectLst/>
              </a:rPr>
              <a:t> within five (5) business days after directing the contractor to proceed.  This includes orders imported to </a:t>
            </a:r>
            <a:r>
              <a:rPr lang="en-US" sz="1400" dirty="0" err="1">
                <a:effectLst/>
              </a:rPr>
              <a:t>eVA</a:t>
            </a:r>
            <a:r>
              <a:rPr lang="en-US" sz="1400" dirty="0">
                <a:effectLst/>
              </a:rPr>
              <a:t> from ERPs (enterprise resource planning systems).</a:t>
            </a:r>
          </a:p>
          <a:p>
            <a:pPr marL="228600" lvl="1" indent="-228600">
              <a:lnSpc>
                <a:spcPct val="90000"/>
              </a:lnSpc>
              <a:spcBef>
                <a:spcPts val="1000"/>
              </a:spcBef>
              <a:buFont typeface="Arial" panose="020B0604020202020204" pitchFamily="34" charset="0"/>
              <a:buChar char="•"/>
            </a:pPr>
            <a:endParaRPr lang="en-US" sz="1400" dirty="0"/>
          </a:p>
          <a:p>
            <a:pPr marL="228600" indent="-228600">
              <a:lnSpc>
                <a:spcPct val="90000"/>
              </a:lnSpc>
              <a:spcBef>
                <a:spcPts val="1000"/>
              </a:spcBef>
              <a:buFont typeface="Arial" panose="020B0604020202020204" pitchFamily="34" charset="0"/>
              <a:buChar char="•"/>
            </a:pPr>
            <a:endParaRPr lang="en-US" sz="1400" dirty="0"/>
          </a:p>
          <a:p>
            <a:pPr marL="228600" indent="-228600">
              <a:lnSpc>
                <a:spcPct val="90000"/>
              </a:lnSpc>
              <a:spcBef>
                <a:spcPts val="1000"/>
              </a:spcBef>
              <a:buFont typeface="Arial" panose="020B0604020202020204" pitchFamily="34" charset="0"/>
              <a:buChar char="•"/>
            </a:pPr>
            <a:endParaRPr lang="en-US" sz="1400" dirty="0"/>
          </a:p>
        </p:txBody>
      </p:sp>
    </p:spTree>
    <p:extLst>
      <p:ext uri="{BB962C8B-B14F-4D97-AF65-F5344CB8AC3E}">
        <p14:creationId xmlns:p14="http://schemas.microsoft.com/office/powerpoint/2010/main" val="22036168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BC Powerpoint 2021 template" id="{60317CE0-2D82-479C-8C9D-FEAFF4AC829F}" vid="{A95B2F23-017C-470A-84E3-79B53167BD60}"/>
    </a:ext>
  </a:extLst>
</a:theme>
</file>

<file path=ppt/theme/theme2.xml><?xml version="1.0" encoding="utf-8"?>
<a:theme xmlns:a="http://schemas.openxmlformats.org/drawingml/2006/main" name="Opening and Closing Slides">
  <a:themeElements>
    <a:clrScheme name="HURON-REDESIGN">
      <a:dk1>
        <a:srgbClr val="2C2C2C"/>
      </a:dk1>
      <a:lt1>
        <a:srgbClr val="FFFFFF"/>
      </a:lt1>
      <a:dk2>
        <a:srgbClr val="00558C"/>
      </a:dk2>
      <a:lt2>
        <a:srgbClr val="E6E6E6"/>
      </a:lt2>
      <a:accent1>
        <a:srgbClr val="71C5E8"/>
      </a:accent1>
      <a:accent2>
        <a:srgbClr val="F0BD48"/>
      </a:accent2>
      <a:accent3>
        <a:srgbClr val="C1C6C8"/>
      </a:accent3>
      <a:accent4>
        <a:srgbClr val="00558C"/>
      </a:accent4>
      <a:accent5>
        <a:srgbClr val="7F7F7F"/>
      </a:accent5>
      <a:accent6>
        <a:srgbClr val="383838"/>
      </a:accent6>
      <a:hlink>
        <a:srgbClr val="00548B"/>
      </a:hlink>
      <a:folHlink>
        <a:srgbClr val="C1C5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DATED_Executive PowerPoint Template - 16x9 (003)(1)" id="{D0737B51-649E-6B49-8D62-5123F9B09FCA}" vid="{4F28E0A3-9EF4-BD44-921B-74B967F859D2}"/>
    </a:ext>
  </a:extLst>
</a:theme>
</file>

<file path=ppt/theme/theme3.xml><?xml version="1.0" encoding="utf-8"?>
<a:theme xmlns:a="http://schemas.openxmlformats.org/drawingml/2006/main" name="1_Opening and Closing Slides">
  <a:themeElements>
    <a:clrScheme name="HURON-REDESIGN">
      <a:dk1>
        <a:srgbClr val="2C2C2C"/>
      </a:dk1>
      <a:lt1>
        <a:srgbClr val="FFFFFF"/>
      </a:lt1>
      <a:dk2>
        <a:srgbClr val="00558C"/>
      </a:dk2>
      <a:lt2>
        <a:srgbClr val="E6E6E6"/>
      </a:lt2>
      <a:accent1>
        <a:srgbClr val="71C5E8"/>
      </a:accent1>
      <a:accent2>
        <a:srgbClr val="F0BD48"/>
      </a:accent2>
      <a:accent3>
        <a:srgbClr val="C1C6C8"/>
      </a:accent3>
      <a:accent4>
        <a:srgbClr val="00558C"/>
      </a:accent4>
      <a:accent5>
        <a:srgbClr val="7F7F7F"/>
      </a:accent5>
      <a:accent6>
        <a:srgbClr val="383838"/>
      </a:accent6>
      <a:hlink>
        <a:srgbClr val="00548B"/>
      </a:hlink>
      <a:folHlink>
        <a:srgbClr val="C1C5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DATED_Executive PowerPoint Template - 16x9 (003)(1)" id="{D0737B51-649E-6B49-8D62-5123F9B09FCA}" vid="{4F28E0A3-9EF4-BD44-921B-74B967F859D2}"/>
    </a:ext>
  </a:extLst>
</a:theme>
</file>

<file path=ppt/theme/theme4.xml><?xml version="1.0" encoding="utf-8"?>
<a:theme xmlns:a="http://schemas.openxmlformats.org/drawingml/2006/main" name="EAB1 4x3 On-screen">
  <a:themeElements>
    <a:clrScheme name="EAB Theme Colors 2020">
      <a:dk1>
        <a:srgbClr val="333E48"/>
      </a:dk1>
      <a:lt1>
        <a:srgbClr val="FFFFFF"/>
      </a:lt1>
      <a:dk2>
        <a:srgbClr val="ED8B00"/>
      </a:dk2>
      <a:lt2>
        <a:srgbClr val="D6D8DA"/>
      </a:lt2>
      <a:accent1>
        <a:srgbClr val="C4C7CA"/>
      </a:accent1>
      <a:accent2>
        <a:srgbClr val="7FCFCF"/>
      </a:accent2>
      <a:accent3>
        <a:srgbClr val="004B87"/>
      </a:accent3>
      <a:accent4>
        <a:srgbClr val="0072CE"/>
      </a:accent4>
      <a:accent5>
        <a:srgbClr val="00355F"/>
      </a:accent5>
      <a:accent6>
        <a:srgbClr val="00B1B0"/>
      </a:accent6>
      <a:hlink>
        <a:srgbClr val="0072CE"/>
      </a:hlink>
      <a:folHlink>
        <a:srgbClr val="0072CE"/>
      </a:folHlink>
    </a:clrScheme>
    <a:fontScheme name="EAB Theme Font">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5"/>
        </a:solidFill>
        <a:ln>
          <a:solidFill>
            <a:schemeClr val="accent5"/>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Bef>
            <a:spcPts val="500"/>
          </a:spcBef>
          <a:defRPr sz="900" dirty="0" err="1" smtClean="0"/>
        </a:defPPr>
      </a:lstStyle>
    </a:txDef>
  </a:objectDefaults>
  <a:extraClrSchemeLst/>
  <a:custClrLst>
    <a:custClr name="Dark Background">
      <a:srgbClr val="003D70"/>
    </a:custClr>
    <a:custClr name="Red">
      <a:srgbClr val="CF102D"/>
    </a:custClr>
    <a:custClr name="Yellow">
      <a:srgbClr val="F6D900"/>
    </a:custClr>
    <a:custClr name="Green">
      <a:srgbClr val="7FCB3B"/>
    </a:custClr>
    <a:custClr name="Purple">
      <a:srgbClr val="8B4BB3"/>
    </a:custClr>
    <a:custClr name="Light Blue">
      <a:srgbClr val="23B1F1"/>
    </a:custClr>
    <a:custClr name="Teal">
      <a:srgbClr val="35BDCB"/>
    </a:custClr>
    <a:custClr name="Not Used">
      <a:srgbClr val="FFFFFF"/>
    </a:custClr>
    <a:custClr name="Not Used">
      <a:srgbClr val="FFFFFF"/>
    </a:custClr>
    <a:custClr name="Not Used">
      <a:srgbClr val="FFFFFF"/>
    </a:custClr>
    <a:custClr name="Not Used">
      <a:srgbClr val="FFFFFF"/>
    </a:custClr>
    <a:custClr name="Red Tint">
      <a:srgbClr val="F47A74"/>
    </a:custClr>
    <a:custClr name="Yellow Tint">
      <a:srgbClr val="FFEE6D"/>
    </a:custClr>
    <a:custClr name="Green Tint">
      <a:srgbClr val="B0DF85"/>
    </a:custClr>
    <a:custClr name="Purple Tint">
      <a:srgbClr val="BD98D4"/>
    </a:custClr>
    <a:custClr name="Light Blue Tint">
      <a:srgbClr val="92D8F8"/>
    </a:custClr>
    <a:custClr name="Teal Tint">
      <a:srgbClr val="91DBE3"/>
    </a:custClr>
    <a:custClr name="Not Used">
      <a:srgbClr val="FFFFFF"/>
    </a:custClr>
    <a:custClr name="Not Used">
      <a:srgbClr val="FFFFFF"/>
    </a:custClr>
    <a:custClr name="Not Used">
      <a:srgbClr val="FFFFFF"/>
    </a:custClr>
  </a:custClrLst>
  <a:extLst>
    <a:ext uri="{05A4C25C-085E-4340-85A3-A5531E510DB2}">
      <thm15:themeFamily xmlns:thm15="http://schemas.microsoft.com/office/thememl/2012/main" name="EAB1 On-screen 4x3 Template 052220" id="{9DCE7702-A861-2040-8CBC-931C943C8BC5}" vid="{E80CFF07-8651-B846-8CCA-581C63E2270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AB chart theme colors dk-lt 2020">
    <a:dk1>
      <a:srgbClr val="333E48"/>
    </a:dk1>
    <a:lt1>
      <a:srgbClr val="FFFFFF"/>
    </a:lt1>
    <a:dk2>
      <a:srgbClr val="F28B00"/>
    </a:dk2>
    <a:lt2>
      <a:srgbClr val="D6D8DA"/>
    </a:lt2>
    <a:accent1>
      <a:srgbClr val="00355F"/>
    </a:accent1>
    <a:accent2>
      <a:srgbClr val="004B87"/>
    </a:accent2>
    <a:accent3>
      <a:srgbClr val="0072CC"/>
    </a:accent3>
    <a:accent4>
      <a:srgbClr val="00B1B0"/>
    </a:accent4>
    <a:accent5>
      <a:srgbClr val="7FCFCF"/>
    </a:accent5>
    <a:accent6>
      <a:srgbClr val="C4C7CA"/>
    </a:accent6>
    <a:hlink>
      <a:srgbClr val="0072CC"/>
    </a:hlink>
    <a:folHlink>
      <a:srgbClr val="0072CC"/>
    </a:folHlink>
  </a:clrScheme>
  <a:fontScheme name="EAB Theme Font">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EAB chart theme colors dk-lt 2020">
    <a:dk1>
      <a:srgbClr val="333E48"/>
    </a:dk1>
    <a:lt1>
      <a:srgbClr val="FFFFFF"/>
    </a:lt1>
    <a:dk2>
      <a:srgbClr val="F28B00"/>
    </a:dk2>
    <a:lt2>
      <a:srgbClr val="D6D8DA"/>
    </a:lt2>
    <a:accent1>
      <a:srgbClr val="00355F"/>
    </a:accent1>
    <a:accent2>
      <a:srgbClr val="004B87"/>
    </a:accent2>
    <a:accent3>
      <a:srgbClr val="0072CC"/>
    </a:accent3>
    <a:accent4>
      <a:srgbClr val="00B1B0"/>
    </a:accent4>
    <a:accent5>
      <a:srgbClr val="7FCFCF"/>
    </a:accent5>
    <a:accent6>
      <a:srgbClr val="C4C7CA"/>
    </a:accent6>
    <a:hlink>
      <a:srgbClr val="0072CC"/>
    </a:hlink>
    <a:folHlink>
      <a:srgbClr val="0072CC"/>
    </a:folHlink>
  </a:clrScheme>
  <a:fontScheme name="EAB Theme Font">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EAB chart theme colors dk-lt 2020">
    <a:dk1>
      <a:srgbClr val="333E48"/>
    </a:dk1>
    <a:lt1>
      <a:srgbClr val="FFFFFF"/>
    </a:lt1>
    <a:dk2>
      <a:srgbClr val="F28B00"/>
    </a:dk2>
    <a:lt2>
      <a:srgbClr val="D6D8DA"/>
    </a:lt2>
    <a:accent1>
      <a:srgbClr val="00355F"/>
    </a:accent1>
    <a:accent2>
      <a:srgbClr val="004B87"/>
    </a:accent2>
    <a:accent3>
      <a:srgbClr val="0072CC"/>
    </a:accent3>
    <a:accent4>
      <a:srgbClr val="00B1B0"/>
    </a:accent4>
    <a:accent5>
      <a:srgbClr val="7FCFCF"/>
    </a:accent5>
    <a:accent6>
      <a:srgbClr val="C4C7CA"/>
    </a:accent6>
    <a:hlink>
      <a:srgbClr val="0072CC"/>
    </a:hlink>
    <a:folHlink>
      <a:srgbClr val="0072CC"/>
    </a:folHlink>
  </a:clrScheme>
  <a:fontScheme name="EAB Theme Font">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BB01348F3FCE408F03DC8C7568F1D0" ma:contentTypeVersion="9" ma:contentTypeDescription="Create a new document." ma:contentTypeScope="" ma:versionID="9ba835c429f13e6d1de5128fa0773907">
  <xsd:schema xmlns:xsd="http://www.w3.org/2001/XMLSchema" xmlns:xs="http://www.w3.org/2001/XMLSchema" xmlns:p="http://schemas.microsoft.com/office/2006/metadata/properties" xmlns:ns3="b10436e3-bba0-40e4-8dff-8fdad89ecc8e" xmlns:ns4="335b1519-6337-4823-920f-777a14408471" targetNamespace="http://schemas.microsoft.com/office/2006/metadata/properties" ma:root="true" ma:fieldsID="dbed98ab90330d9d70a786429c2e4ff9" ns3:_="" ns4:_="">
    <xsd:import namespace="b10436e3-bba0-40e4-8dff-8fdad89ecc8e"/>
    <xsd:import namespace="335b1519-6337-4823-920f-777a1440847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0436e3-bba0-40e4-8dff-8fdad89ecc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b1519-6337-4823-920f-777a1440847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7A407C-8907-41E9-A6CB-E863442A4864}">
  <ds:schemaRefs>
    <ds:schemaRef ds:uri="http://schemas.microsoft.com/sharepoint/v3/contenttype/forms"/>
  </ds:schemaRefs>
</ds:datastoreItem>
</file>

<file path=customXml/itemProps2.xml><?xml version="1.0" encoding="utf-8"?>
<ds:datastoreItem xmlns:ds="http://schemas.openxmlformats.org/officeDocument/2006/customXml" ds:itemID="{0BEE3BB6-9089-400C-8438-7746C6289CDE}">
  <ds:schemaRefs>
    <ds:schemaRef ds:uri="http://schemas.microsoft.com/office/infopath/2007/PartnerControls"/>
    <ds:schemaRef ds:uri="b10436e3-bba0-40e4-8dff-8fdad89ecc8e"/>
    <ds:schemaRef ds:uri="http://schemas.openxmlformats.org/package/2006/metadata/core-properties"/>
    <ds:schemaRef ds:uri="http://schemas.microsoft.com/office/2006/documentManagement/types"/>
    <ds:schemaRef ds:uri="http://schemas.microsoft.com/office/2006/metadata/properties"/>
    <ds:schemaRef ds:uri="http://purl.org/dc/terms/"/>
    <ds:schemaRef ds:uri="http://purl.org/dc/elements/1.1/"/>
    <ds:schemaRef ds:uri="335b1519-6337-4823-920f-777a14408471"/>
    <ds:schemaRef ds:uri="http://www.w3.org/XML/1998/namespace"/>
    <ds:schemaRef ds:uri="http://purl.org/dc/dcmitype/"/>
  </ds:schemaRefs>
</ds:datastoreItem>
</file>

<file path=customXml/itemProps3.xml><?xml version="1.0" encoding="utf-8"?>
<ds:datastoreItem xmlns:ds="http://schemas.openxmlformats.org/officeDocument/2006/customXml" ds:itemID="{5F67203D-837F-46F8-97A2-0CF2FD3F0B81}">
  <ds:schemaRefs>
    <ds:schemaRef ds:uri="335b1519-6337-4823-920f-777a14408471"/>
    <ds:schemaRef ds:uri="b10436e3-bba0-40e4-8dff-8fdad89ecc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14967</TotalTime>
  <Words>3255</Words>
  <Application>Microsoft Office PowerPoint</Application>
  <PresentationFormat>Widescreen</PresentationFormat>
  <Paragraphs>258</Paragraphs>
  <Slides>20</Slides>
  <Notes>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20</vt:i4>
      </vt:variant>
    </vt:vector>
  </HeadingPairs>
  <TitlesOfParts>
    <vt:vector size="32" baseType="lpstr">
      <vt:lpstr>Arial</vt:lpstr>
      <vt:lpstr>Arial Narrow</vt:lpstr>
      <vt:lpstr>Calibri</vt:lpstr>
      <vt:lpstr>Monotype Sorts</vt:lpstr>
      <vt:lpstr>Rockwell</vt:lpstr>
      <vt:lpstr>Times New Roman</vt:lpstr>
      <vt:lpstr>Verdana</vt:lpstr>
      <vt:lpstr>Wingdings</vt:lpstr>
      <vt:lpstr>Office Theme</vt:lpstr>
      <vt:lpstr>Opening and Closing Slides</vt:lpstr>
      <vt:lpstr>1_Opening and Closing Slides</vt:lpstr>
      <vt:lpstr>EAB1 4x3 On-screen</vt:lpstr>
      <vt:lpstr>PowerPoint Presentation</vt:lpstr>
      <vt:lpstr>Amanda Turner, VCO, VCARM, VCA Procurement Officer</vt:lpstr>
      <vt:lpstr>Elizabeth Banks, MS, CPPO, CPPB, NIGP-CPP, VCM, VCARM, VCO, VCA  Procurement Management Account 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Newton</dc:creator>
  <cp:lastModifiedBy>Amanda Turner</cp:lastModifiedBy>
  <cp:revision>25</cp:revision>
  <cp:lastPrinted>2022-04-20T12:48:13Z</cp:lastPrinted>
  <dcterms:created xsi:type="dcterms:W3CDTF">2021-08-23T15:46:00Z</dcterms:created>
  <dcterms:modified xsi:type="dcterms:W3CDTF">2025-02-13T16:34:16Z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0x01010074BB01348F3FCE408F03DC8C7568F1D0</vt:lpwstr>
  </property>
</Properties>
</file>